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La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Relationship Id="rId10" Type="http://schemas.openxmlformats.org/officeDocument/2006/relationships/font" Target="fonts/La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24.png"/><Relationship Id="rId42" Type="http://schemas.openxmlformats.org/officeDocument/2006/relationships/image" Target="../media/image20.png"/><Relationship Id="rId41" Type="http://schemas.openxmlformats.org/officeDocument/2006/relationships/hyperlink" Target="https://www.dougy.org/grief-resources/" TargetMode="External"/><Relationship Id="rId44" Type="http://schemas.openxmlformats.org/officeDocument/2006/relationships/image" Target="../media/image22.png"/><Relationship Id="rId43" Type="http://schemas.openxmlformats.org/officeDocument/2006/relationships/hyperlink" Target="https://www.lifeworksnw.org/location/hawthorn-walk-in-center/" TargetMode="External"/><Relationship Id="rId46" Type="http://schemas.openxmlformats.org/officeDocument/2006/relationships/image" Target="../media/image30.png"/><Relationship Id="rId45" Type="http://schemas.openxmlformats.org/officeDocument/2006/relationships/hyperlink" Target="https://www.beaverton.k12.or.us/departments/nutrition-services/meal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48" Type="http://schemas.openxmlformats.org/officeDocument/2006/relationships/image" Target="../media/image25.jpg"/><Relationship Id="rId47" Type="http://schemas.openxmlformats.org/officeDocument/2006/relationships/hyperlink" Target="http://www.youtube.com/watch?v=LV99ArdfM8Y" TargetMode="External"/><Relationship Id="rId49" Type="http://schemas.openxmlformats.org/officeDocument/2006/relationships/image" Target="../media/image31.png"/><Relationship Id="rId5" Type="http://schemas.openxmlformats.org/officeDocument/2006/relationships/image" Target="../media/image17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31" Type="http://schemas.openxmlformats.org/officeDocument/2006/relationships/hyperlink" Target="https://storage.trailstowellness.org/trails-2/covid-19-resources/self-care-during-covid-19-for-teens.pdf" TargetMode="External"/><Relationship Id="rId30" Type="http://schemas.openxmlformats.org/officeDocument/2006/relationships/image" Target="../media/image1.png"/><Relationship Id="rId33" Type="http://schemas.openxmlformats.org/officeDocument/2006/relationships/hyperlink" Target="https://foodfinder.oregonfoodbank.org/" TargetMode="External"/><Relationship Id="rId32" Type="http://schemas.openxmlformats.org/officeDocument/2006/relationships/image" Target="../media/image19.png"/><Relationship Id="rId35" Type="http://schemas.openxmlformats.org/officeDocument/2006/relationships/hyperlink" Target="https://www.211info.org/" TargetMode="External"/><Relationship Id="rId34" Type="http://schemas.openxmlformats.org/officeDocument/2006/relationships/image" Target="../media/image26.jpg"/><Relationship Id="rId37" Type="http://schemas.openxmlformats.org/officeDocument/2006/relationships/hyperlink" Target="https://www.beaverton.k12.or.us/departments/student-services/community-resources" TargetMode="External"/><Relationship Id="rId36" Type="http://schemas.openxmlformats.org/officeDocument/2006/relationships/image" Target="../media/image23.png"/><Relationship Id="rId39" Type="http://schemas.openxmlformats.org/officeDocument/2006/relationships/hyperlink" Target="https://youtu.be/Wdbbtgf05Ek" TargetMode="External"/><Relationship Id="rId38" Type="http://schemas.openxmlformats.org/officeDocument/2006/relationships/image" Target="../media/image29.png"/><Relationship Id="rId20" Type="http://schemas.openxmlformats.org/officeDocument/2006/relationships/image" Target="../media/image3.png"/><Relationship Id="rId22" Type="http://schemas.openxmlformats.org/officeDocument/2006/relationships/image" Target="../media/image21.jpg"/><Relationship Id="rId21" Type="http://schemas.openxmlformats.org/officeDocument/2006/relationships/hyperlink" Target="https://youtu.be/SEfs5TJZ6Nk" TargetMode="External"/><Relationship Id="rId24" Type="http://schemas.openxmlformats.org/officeDocument/2006/relationships/image" Target="../media/image18.jpg"/><Relationship Id="rId23" Type="http://schemas.openxmlformats.org/officeDocument/2006/relationships/hyperlink" Target="https://open.spotify.com/playlist/37i9dQZF1DXaImRpG7HXqp?si=eDmi0f-wSDSRs_aPFs3y1w" TargetMode="External"/><Relationship Id="rId26" Type="http://schemas.openxmlformats.org/officeDocument/2006/relationships/image" Target="../media/image8.jpg"/><Relationship Id="rId25" Type="http://schemas.openxmlformats.org/officeDocument/2006/relationships/hyperlink" Target="https://suicidepreventionlifeline.org/talk-to-someone-now/" TargetMode="External"/><Relationship Id="rId28" Type="http://schemas.openxmlformats.org/officeDocument/2006/relationships/image" Target="../media/image11.png"/><Relationship Id="rId27" Type="http://schemas.openxmlformats.org/officeDocument/2006/relationships/hyperlink" Target="https://oregonyouthline.org/get-help/" TargetMode="External"/><Relationship Id="rId29" Type="http://schemas.openxmlformats.org/officeDocument/2006/relationships/hyperlink" Target="https://www.loveisrespect.org/healthy-relationships/" TargetMode="External"/><Relationship Id="rId51" Type="http://schemas.openxmlformats.org/officeDocument/2006/relationships/image" Target="../media/image28.png"/><Relationship Id="rId50" Type="http://schemas.openxmlformats.org/officeDocument/2006/relationships/hyperlink" Target="https://www.youtube.com/watch?v=Jkgw-DSaW4Q&amp;feature=youtu.be" TargetMode="External"/><Relationship Id="rId53" Type="http://schemas.openxmlformats.org/officeDocument/2006/relationships/hyperlink" Target="https://youtu.be/inpok4MKVLM" TargetMode="External"/><Relationship Id="rId52" Type="http://schemas.openxmlformats.org/officeDocument/2006/relationships/hyperlink" Target="https://forms.gle/GyhknnFKJLV1F3ez8" TargetMode="External"/><Relationship Id="rId11" Type="http://schemas.openxmlformats.org/officeDocument/2006/relationships/image" Target="../media/image6.png"/><Relationship Id="rId10" Type="http://schemas.openxmlformats.org/officeDocument/2006/relationships/hyperlink" Target="https://forms.gle/1feDEEU694Xzcy5NA" TargetMode="External"/><Relationship Id="rId54" Type="http://schemas.openxmlformats.org/officeDocument/2006/relationships/image" Target="../media/image27.png"/><Relationship Id="rId13" Type="http://schemas.openxmlformats.org/officeDocument/2006/relationships/image" Target="../media/image13.png"/><Relationship Id="rId12" Type="http://schemas.openxmlformats.org/officeDocument/2006/relationships/image" Target="../media/image10.png"/><Relationship Id="rId15" Type="http://schemas.openxmlformats.org/officeDocument/2006/relationships/hyperlink" Target="https://sites.google.com/weatherfordisd.com/guided-meditation/home" TargetMode="External"/><Relationship Id="rId14" Type="http://schemas.openxmlformats.org/officeDocument/2006/relationships/image" Target="../media/image4.jpg"/><Relationship Id="rId17" Type="http://schemas.openxmlformats.org/officeDocument/2006/relationships/hyperlink" Target="https://youtu.be/YnL-hjXo4EQ" TargetMode="External"/><Relationship Id="rId16" Type="http://schemas.openxmlformats.org/officeDocument/2006/relationships/image" Target="../media/image5.png"/><Relationship Id="rId19" Type="http://schemas.openxmlformats.org/officeDocument/2006/relationships/hyperlink" Target="https://sites.google.com/weatherfordisd.com/coloring/home" TargetMode="External"/><Relationship Id="rId18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0" l="23365" r="34716" t="0"/>
          <a:stretch/>
        </p:blipFill>
        <p:spPr>
          <a:xfrm>
            <a:off x="8039300" y="1142988"/>
            <a:ext cx="11978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1975" y="478438"/>
            <a:ext cx="3941875" cy="30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1375" y="1517475"/>
            <a:ext cx="6409100" cy="563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7">
            <a:alphaModFix/>
          </a:blip>
          <a:srcRect b="24402" l="12724" r="0" t="0"/>
          <a:stretch/>
        </p:blipFill>
        <p:spPr>
          <a:xfrm>
            <a:off x="0" y="0"/>
            <a:ext cx="4477351" cy="10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24402" l="12724" r="0" t="0"/>
          <a:stretch/>
        </p:blipFill>
        <p:spPr>
          <a:xfrm flipH="1">
            <a:off x="4477350" y="0"/>
            <a:ext cx="4541000" cy="10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02548" y="3086315"/>
            <a:ext cx="2495200" cy="249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9">
            <a:alphaModFix/>
          </a:blip>
          <a:srcRect b="49060" l="11653" r="48190" t="0"/>
          <a:stretch/>
        </p:blipFill>
        <p:spPr>
          <a:xfrm>
            <a:off x="1296713" y="3137513"/>
            <a:ext cx="673891" cy="560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1" name="Google Shape;61;p1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5012" y="3086313"/>
            <a:ext cx="901725" cy="7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99498" y="2908875"/>
            <a:ext cx="4232963" cy="261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3">
            <a:alphaModFix/>
          </a:blip>
          <a:srcRect b="25452" l="31204" r="27558" t="22540"/>
          <a:stretch/>
        </p:blipFill>
        <p:spPr>
          <a:xfrm>
            <a:off x="-12" y="4413700"/>
            <a:ext cx="673876" cy="7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4">
            <a:alphaModFix/>
          </a:blip>
          <a:srcRect b="19242" l="8786" r="9473" t="16638"/>
          <a:stretch/>
        </p:blipFill>
        <p:spPr>
          <a:xfrm>
            <a:off x="102525" y="898693"/>
            <a:ext cx="2368848" cy="139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16346" l="0" r="0" t="12952"/>
          <a:stretch/>
        </p:blipFill>
        <p:spPr>
          <a:xfrm>
            <a:off x="5473371" y="3547423"/>
            <a:ext cx="1189989" cy="5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20174" l="0" r="0" t="20174"/>
          <a:stretch/>
        </p:blipFill>
        <p:spPr>
          <a:xfrm>
            <a:off x="689725" y="2394750"/>
            <a:ext cx="1280875" cy="560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7" name="Google Shape;67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049175" y="3328759"/>
            <a:ext cx="804925" cy="77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538375" y="944957"/>
            <a:ext cx="686084" cy="53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291486" y="957859"/>
            <a:ext cx="671889" cy="506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25"/>
          </p:cNvPr>
          <p:cNvPicPr preferRelativeResize="0"/>
          <p:nvPr/>
        </p:nvPicPr>
        <p:blipFill rotWithShape="1">
          <a:blip r:embed="rId26">
            <a:alphaModFix/>
          </a:blip>
          <a:srcRect b="27497" l="15979" r="15437" t="15970"/>
          <a:stretch/>
        </p:blipFill>
        <p:spPr>
          <a:xfrm>
            <a:off x="4639725" y="1018575"/>
            <a:ext cx="617403" cy="48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1" name="Google Shape;71;p13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419501" y="1008177"/>
            <a:ext cx="1747866" cy="5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572003" y="1790642"/>
            <a:ext cx="804925" cy="4221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3" name="Google Shape;73;p13">
            <a:hlinkClick r:id="rId31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4558900" y="2373286"/>
            <a:ext cx="686075" cy="6530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4" name="Google Shape;74;p13">
            <a:hlinkClick r:id="rId33"/>
          </p:cNvPr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7332453" y="944961"/>
            <a:ext cx="546996" cy="9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35"/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6911950" y="2700825"/>
            <a:ext cx="901725" cy="2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37"/>
          </p:cNvPr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5473363" y="1655308"/>
            <a:ext cx="617400" cy="60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hlinkClick r:id="rId39"/>
          </p:cNvPr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3428813" y="171200"/>
            <a:ext cx="619725" cy="6266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8" name="Google Shape;78;p13">
            <a:hlinkClick r:id="rId41"/>
          </p:cNvPr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7275938" y="1993363"/>
            <a:ext cx="547000" cy="5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>
            <a:hlinkClick r:id="rId43"/>
          </p:cNvPr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5469462" y="2540675"/>
            <a:ext cx="1197800" cy="37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45"/>
          </p:cNvPr>
          <p:cNvPicPr preferRelativeResize="0"/>
          <p:nvPr/>
        </p:nvPicPr>
        <p:blipFill rotWithShape="1">
          <a:blip r:embed="rId46">
            <a:alphaModFix/>
          </a:blip>
          <a:srcRect b="4726" l="0" r="0" t="4726"/>
          <a:stretch/>
        </p:blipFill>
        <p:spPr>
          <a:xfrm>
            <a:off x="6402203" y="1730825"/>
            <a:ext cx="619700" cy="6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 title="เพลงสำหรับคนหลับยาก เสียงฝนตก ทำให้หลับลึก พักผ่อนสมอง ผ่อนคลาย 10ชั่วโมงเต็ม">
            <a:hlinkClick r:id="rId47"/>
          </p:cNvPr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233850" y="970388"/>
            <a:ext cx="2192624" cy="12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2115161" y="2291325"/>
            <a:ext cx="1982264" cy="1977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Bitmoji Image" id="83" name="Google Shape;83;p13">
            <a:hlinkClick r:id="rId50"/>
          </p:cNvPr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 flipH="1">
            <a:off x="2101614" y="1427585"/>
            <a:ext cx="2495200" cy="24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/>
        </p:nvSpPr>
        <p:spPr>
          <a:xfrm>
            <a:off x="381550" y="3141475"/>
            <a:ext cx="9018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2"/>
              </a:rPr>
              <a:t>Make Appointment</a:t>
            </a:r>
            <a:endParaRPr b="1" sz="85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" name="Google Shape;85;p13">
            <a:hlinkClick r:id="rId53"/>
          </p:cNvPr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6510629" y="3459004"/>
            <a:ext cx="2785232" cy="139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