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415fd098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415fd098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hyperlink" Target="http://www.youtube.com/watch?v=BIIErJPV8g0" TargetMode="External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hyperlink" Target="http://www.youtube.com/watch?v=t-IzszbhiFw" TargetMode="External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Skyhawks Shar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18075" y="975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 title="Time management ideas - Prindl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4900" y="1798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