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Playfair Display"/>
      <p:regular r:id="rId10"/>
      <p:bold r:id="rId11"/>
      <p:italic r:id="rId12"/>
      <p:boldItalic r:id="rId13"/>
    </p:embeddedFont>
    <p:embeddedFont>
      <p:font typeface="Lato"/>
      <p:regular r:id="rId14"/>
      <p:bold r:id="rId15"/>
      <p:italic r:id="rId16"/>
      <p:boldItalic r:id="rId17"/>
    </p:embeddedFont>
    <p:embeddedFont>
      <p:font typeface="Poppins"/>
      <p:regular r:id="rId18"/>
      <p:bold r:id="rId19"/>
      <p:italic r:id="rId20"/>
      <p:boldItalic r:id="rId21"/>
    </p:embeddedFont>
    <p:embeddedFont>
      <p:font typeface="Special Elite"/>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oppins-italic.fntdata"/><Relationship Id="rId11" Type="http://schemas.openxmlformats.org/officeDocument/2006/relationships/font" Target="fonts/PlayfairDisplay-bold.fntdata"/><Relationship Id="rId22" Type="http://schemas.openxmlformats.org/officeDocument/2006/relationships/font" Target="fonts/SpecialElite-regular.fntdata"/><Relationship Id="rId10" Type="http://schemas.openxmlformats.org/officeDocument/2006/relationships/font" Target="fonts/PlayfairDisplay-regular.fntdata"/><Relationship Id="rId21" Type="http://schemas.openxmlformats.org/officeDocument/2006/relationships/font" Target="fonts/Poppins-boldItalic.fntdata"/><Relationship Id="rId13" Type="http://schemas.openxmlformats.org/officeDocument/2006/relationships/font" Target="fonts/PlayfairDisplay-boldItalic.fntdata"/><Relationship Id="rId12" Type="http://schemas.openxmlformats.org/officeDocument/2006/relationships/font" Target="fonts/PlayfairDisplay-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5" Type="http://schemas.openxmlformats.org/officeDocument/2006/relationships/notesMaster" Target="notesMasters/notesMaster1.xml"/><Relationship Id="rId19" Type="http://schemas.openxmlformats.org/officeDocument/2006/relationships/font" Target="fonts/Poppins-bold.fntdata"/><Relationship Id="rId6" Type="http://schemas.openxmlformats.org/officeDocument/2006/relationships/slide" Target="slides/slide1.xml"/><Relationship Id="rId18" Type="http://schemas.openxmlformats.org/officeDocument/2006/relationships/font" Target="fonts/Poppins-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a7634bf8fa_0_4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a7634bf8fa_0_4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a7634bf8fa_0_4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a7634bf8fa_0_4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a7634bf8fa_0_4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a7634bf8fa_0_4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a174e56702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a174e56702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 name="Google Shape;12;p2"/>
          <p:cNvCxnSpPr/>
          <p:nvPr/>
        </p:nvCxnSpPr>
        <p:spPr>
          <a:xfrm>
            <a:off x="733219" y="2235351"/>
            <a:ext cx="385200" cy="0"/>
          </a:xfrm>
          <a:prstGeom prst="straightConnector1">
            <a:avLst/>
          </a:prstGeom>
          <a:noFill/>
          <a:ln cap="flat" cmpd="sng" w="28575">
            <a:solidFill>
              <a:schemeClr val="dk1"/>
            </a:solidFill>
            <a:prstDash val="solid"/>
            <a:round/>
            <a:headEnd len="sm" w="sm" type="none"/>
            <a:tailEnd len="sm" w="sm" type="none"/>
          </a:ln>
        </p:spPr>
      </p:cxnSp>
      <p:sp>
        <p:nvSpPr>
          <p:cNvPr id="13" name="Google Shape;13;p2"/>
          <p:cNvSpPr txBox="1"/>
          <p:nvPr>
            <p:ph type="ctrTitle"/>
          </p:nvPr>
        </p:nvSpPr>
        <p:spPr>
          <a:xfrm>
            <a:off x="630600" y="136800"/>
            <a:ext cx="7893000" cy="1853700"/>
          </a:xfrm>
          <a:prstGeom prst="rect">
            <a:avLst/>
          </a:prstGeom>
        </p:spPr>
        <p:txBody>
          <a:bodyPr anchorCtr="0" anchor="b" bIns="91425" lIns="91425" spcFirstLastPara="1" rIns="91425" wrap="square" tIns="91425">
            <a:noAutofit/>
          </a:bodyPr>
          <a:lstStyle>
            <a:lvl1pPr lvl="0" rtl="0">
              <a:spcBef>
                <a:spcPts val="1000"/>
              </a:spcBef>
              <a:spcAft>
                <a:spcPts val="0"/>
              </a:spcAft>
              <a:buSzPts val="4800"/>
              <a:buNone/>
              <a:defRPr sz="4800"/>
            </a:lvl1pPr>
            <a:lvl2pPr lvl="1" rtl="0">
              <a:spcBef>
                <a:spcPts val="1000"/>
              </a:spcBef>
              <a:spcAft>
                <a:spcPts val="0"/>
              </a:spcAft>
              <a:buSzPts val="4800"/>
              <a:buNone/>
              <a:defRPr sz="4800"/>
            </a:lvl2pPr>
            <a:lvl3pPr lvl="2" rtl="0">
              <a:spcBef>
                <a:spcPts val="1000"/>
              </a:spcBef>
              <a:spcAft>
                <a:spcPts val="0"/>
              </a:spcAft>
              <a:buSzPts val="4800"/>
              <a:buNone/>
              <a:defRPr sz="4800"/>
            </a:lvl3pPr>
            <a:lvl4pPr lvl="3" rtl="0">
              <a:spcBef>
                <a:spcPts val="1000"/>
              </a:spcBef>
              <a:spcAft>
                <a:spcPts val="0"/>
              </a:spcAft>
              <a:buSzPts val="4800"/>
              <a:buNone/>
              <a:defRPr sz="4800"/>
            </a:lvl4pPr>
            <a:lvl5pPr lvl="4" rtl="0">
              <a:spcBef>
                <a:spcPts val="1000"/>
              </a:spcBef>
              <a:spcAft>
                <a:spcPts val="0"/>
              </a:spcAft>
              <a:buSzPts val="4800"/>
              <a:buNone/>
              <a:defRPr sz="4800"/>
            </a:lvl5pPr>
            <a:lvl6pPr lvl="5" rtl="0">
              <a:spcBef>
                <a:spcPts val="1000"/>
              </a:spcBef>
              <a:spcAft>
                <a:spcPts val="0"/>
              </a:spcAft>
              <a:buSzPts val="4800"/>
              <a:buNone/>
              <a:defRPr sz="4800"/>
            </a:lvl6pPr>
            <a:lvl7pPr lvl="6" rtl="0">
              <a:spcBef>
                <a:spcPts val="1000"/>
              </a:spcBef>
              <a:spcAft>
                <a:spcPts val="0"/>
              </a:spcAft>
              <a:buSzPts val="4800"/>
              <a:buNone/>
              <a:defRPr sz="4800"/>
            </a:lvl7pPr>
            <a:lvl8pPr lvl="7" rtl="0">
              <a:spcBef>
                <a:spcPts val="1000"/>
              </a:spcBef>
              <a:spcAft>
                <a:spcPts val="0"/>
              </a:spcAft>
              <a:buSzPts val="4800"/>
              <a:buNone/>
              <a:defRPr sz="4800"/>
            </a:lvl8pPr>
            <a:lvl9pPr lvl="8" rtl="0">
              <a:spcBef>
                <a:spcPts val="1000"/>
              </a:spcBef>
              <a:spcAft>
                <a:spcPts val="0"/>
              </a:spcAft>
              <a:buSzPts val="4800"/>
              <a:buNone/>
              <a:defRPr sz="4800"/>
            </a:lvl9pPr>
          </a:lstStyle>
          <a:p/>
        </p:txBody>
      </p:sp>
      <p:sp>
        <p:nvSpPr>
          <p:cNvPr id="14" name="Google Shape;14;p2"/>
          <p:cNvSpPr txBox="1"/>
          <p:nvPr>
            <p:ph idx="1" type="subTitle"/>
          </p:nvPr>
        </p:nvSpPr>
        <p:spPr>
          <a:xfrm>
            <a:off x="630600" y="3228375"/>
            <a:ext cx="7893000" cy="1274100"/>
          </a:xfrm>
          <a:prstGeom prst="rect">
            <a:avLst/>
          </a:prstGeom>
        </p:spPr>
        <p:txBody>
          <a:bodyPr anchorCtr="0" anchor="b" bIns="91425" lIns="91425" spcFirstLastPara="1" rIns="91425" wrap="square" tIns="91425">
            <a:noAutofit/>
          </a:bodyPr>
          <a:lstStyle>
            <a:lvl1pPr lvl="0" rtl="0">
              <a:lnSpc>
                <a:spcPct val="100000"/>
              </a:lnSpc>
              <a:spcBef>
                <a:spcPts val="1000"/>
              </a:spcBef>
              <a:spcAft>
                <a:spcPts val="0"/>
              </a:spcAft>
              <a:buClr>
                <a:schemeClr val="accent6"/>
              </a:buClr>
              <a:buSzPts val="2400"/>
              <a:buNone/>
              <a:defRPr sz="2400">
                <a:solidFill>
                  <a:schemeClr val="accent6"/>
                </a:solidFill>
              </a:defRPr>
            </a:lvl1pPr>
            <a:lvl2pPr lvl="1" rtl="0">
              <a:lnSpc>
                <a:spcPct val="100000"/>
              </a:lnSpc>
              <a:spcBef>
                <a:spcPts val="1000"/>
              </a:spcBef>
              <a:spcAft>
                <a:spcPts val="0"/>
              </a:spcAft>
              <a:buClr>
                <a:schemeClr val="accent6"/>
              </a:buClr>
              <a:buSzPts val="2400"/>
              <a:buNone/>
              <a:defRPr sz="2400">
                <a:solidFill>
                  <a:schemeClr val="accent6"/>
                </a:solidFill>
              </a:defRPr>
            </a:lvl2pPr>
            <a:lvl3pPr lvl="2" rtl="0">
              <a:lnSpc>
                <a:spcPct val="100000"/>
              </a:lnSpc>
              <a:spcBef>
                <a:spcPts val="1000"/>
              </a:spcBef>
              <a:spcAft>
                <a:spcPts val="0"/>
              </a:spcAft>
              <a:buClr>
                <a:schemeClr val="accent6"/>
              </a:buClr>
              <a:buSzPts val="2400"/>
              <a:buNone/>
              <a:defRPr sz="2400">
                <a:solidFill>
                  <a:schemeClr val="accent6"/>
                </a:solidFill>
              </a:defRPr>
            </a:lvl3pPr>
            <a:lvl4pPr lvl="3" rtl="0">
              <a:lnSpc>
                <a:spcPct val="100000"/>
              </a:lnSpc>
              <a:spcBef>
                <a:spcPts val="1000"/>
              </a:spcBef>
              <a:spcAft>
                <a:spcPts val="0"/>
              </a:spcAft>
              <a:buClr>
                <a:schemeClr val="accent6"/>
              </a:buClr>
              <a:buSzPts val="2400"/>
              <a:buNone/>
              <a:defRPr sz="2400">
                <a:solidFill>
                  <a:schemeClr val="accent6"/>
                </a:solidFill>
              </a:defRPr>
            </a:lvl4pPr>
            <a:lvl5pPr lvl="4" rtl="0">
              <a:lnSpc>
                <a:spcPct val="100000"/>
              </a:lnSpc>
              <a:spcBef>
                <a:spcPts val="1000"/>
              </a:spcBef>
              <a:spcAft>
                <a:spcPts val="0"/>
              </a:spcAft>
              <a:buClr>
                <a:schemeClr val="accent6"/>
              </a:buClr>
              <a:buSzPts val="2400"/>
              <a:buNone/>
              <a:defRPr sz="2400">
                <a:solidFill>
                  <a:schemeClr val="accent6"/>
                </a:solidFill>
              </a:defRPr>
            </a:lvl5pPr>
            <a:lvl6pPr lvl="5" rtl="0">
              <a:lnSpc>
                <a:spcPct val="100000"/>
              </a:lnSpc>
              <a:spcBef>
                <a:spcPts val="1000"/>
              </a:spcBef>
              <a:spcAft>
                <a:spcPts val="0"/>
              </a:spcAft>
              <a:buClr>
                <a:schemeClr val="accent6"/>
              </a:buClr>
              <a:buSzPts val="2400"/>
              <a:buNone/>
              <a:defRPr sz="2400">
                <a:solidFill>
                  <a:schemeClr val="accent6"/>
                </a:solidFill>
              </a:defRPr>
            </a:lvl6pPr>
            <a:lvl7pPr lvl="6" rtl="0">
              <a:lnSpc>
                <a:spcPct val="100000"/>
              </a:lnSpc>
              <a:spcBef>
                <a:spcPts val="1000"/>
              </a:spcBef>
              <a:spcAft>
                <a:spcPts val="0"/>
              </a:spcAft>
              <a:buClr>
                <a:schemeClr val="accent6"/>
              </a:buClr>
              <a:buSzPts val="2400"/>
              <a:buNone/>
              <a:defRPr sz="2400">
                <a:solidFill>
                  <a:schemeClr val="accent6"/>
                </a:solidFill>
              </a:defRPr>
            </a:lvl7pPr>
            <a:lvl8pPr lvl="7" rtl="0">
              <a:lnSpc>
                <a:spcPct val="100000"/>
              </a:lnSpc>
              <a:spcBef>
                <a:spcPts val="1000"/>
              </a:spcBef>
              <a:spcAft>
                <a:spcPts val="0"/>
              </a:spcAft>
              <a:buClr>
                <a:schemeClr val="accent6"/>
              </a:buClr>
              <a:buSzPts val="2400"/>
              <a:buNone/>
              <a:defRPr sz="2400">
                <a:solidFill>
                  <a:schemeClr val="accent6"/>
                </a:solidFill>
              </a:defRPr>
            </a:lvl8pPr>
            <a:lvl9pPr lvl="8" rtl="0">
              <a:lnSpc>
                <a:spcPct val="100000"/>
              </a:lnSpc>
              <a:spcBef>
                <a:spcPts val="1000"/>
              </a:spcBef>
              <a:spcAft>
                <a:spcPts val="0"/>
              </a:spcAft>
              <a:buClr>
                <a:schemeClr val="accent6"/>
              </a:buClr>
              <a:buSzPts val="2400"/>
              <a:buNone/>
              <a:defRPr sz="2400">
                <a:solidFill>
                  <a:schemeClr val="accent6"/>
                </a:solidFill>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6" name="Shape 56"/>
        <p:cNvGrpSpPr/>
        <p:nvPr/>
      </p:nvGrpSpPr>
      <p:grpSpPr>
        <a:xfrm>
          <a:off x="0" y="0"/>
          <a:ext cx="0" cy="0"/>
          <a:chOff x="0" y="0"/>
          <a:chExt cx="0" cy="0"/>
        </a:xfrm>
      </p:grpSpPr>
      <p:sp>
        <p:nvSpPr>
          <p:cNvPr id="57" name="Google Shape;57;p11"/>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1"/>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1"/>
          <p:cNvSpPr txBox="1"/>
          <p:nvPr>
            <p:ph hasCustomPrompt="1" type="title"/>
          </p:nvPr>
        </p:nvSpPr>
        <p:spPr>
          <a:xfrm>
            <a:off x="586725" y="1353788"/>
            <a:ext cx="7970700" cy="15384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chemeClr val="accent6"/>
              </a:buClr>
              <a:buSzPts val="10800"/>
              <a:buNone/>
              <a:defRPr sz="10800">
                <a:solidFill>
                  <a:schemeClr val="accent6"/>
                </a:solidFill>
              </a:defRPr>
            </a:lvl1pPr>
            <a:lvl2pPr lvl="1" rtl="0" algn="ctr">
              <a:spcBef>
                <a:spcPts val="0"/>
              </a:spcBef>
              <a:spcAft>
                <a:spcPts val="0"/>
              </a:spcAft>
              <a:buClr>
                <a:schemeClr val="accent6"/>
              </a:buClr>
              <a:buSzPts val="10800"/>
              <a:buNone/>
              <a:defRPr sz="10800">
                <a:solidFill>
                  <a:schemeClr val="accent6"/>
                </a:solidFill>
              </a:defRPr>
            </a:lvl2pPr>
            <a:lvl3pPr lvl="2" rtl="0" algn="ctr">
              <a:spcBef>
                <a:spcPts val="0"/>
              </a:spcBef>
              <a:spcAft>
                <a:spcPts val="0"/>
              </a:spcAft>
              <a:buClr>
                <a:schemeClr val="accent6"/>
              </a:buClr>
              <a:buSzPts val="10800"/>
              <a:buNone/>
              <a:defRPr sz="10800">
                <a:solidFill>
                  <a:schemeClr val="accent6"/>
                </a:solidFill>
              </a:defRPr>
            </a:lvl3pPr>
            <a:lvl4pPr lvl="3" rtl="0" algn="ctr">
              <a:spcBef>
                <a:spcPts val="0"/>
              </a:spcBef>
              <a:spcAft>
                <a:spcPts val="0"/>
              </a:spcAft>
              <a:buClr>
                <a:schemeClr val="accent6"/>
              </a:buClr>
              <a:buSzPts val="10800"/>
              <a:buNone/>
              <a:defRPr sz="10800">
                <a:solidFill>
                  <a:schemeClr val="accent6"/>
                </a:solidFill>
              </a:defRPr>
            </a:lvl4pPr>
            <a:lvl5pPr lvl="4" rtl="0" algn="ctr">
              <a:spcBef>
                <a:spcPts val="0"/>
              </a:spcBef>
              <a:spcAft>
                <a:spcPts val="0"/>
              </a:spcAft>
              <a:buClr>
                <a:schemeClr val="accent6"/>
              </a:buClr>
              <a:buSzPts val="10800"/>
              <a:buNone/>
              <a:defRPr sz="10800">
                <a:solidFill>
                  <a:schemeClr val="accent6"/>
                </a:solidFill>
              </a:defRPr>
            </a:lvl5pPr>
            <a:lvl6pPr lvl="5" rtl="0" algn="ctr">
              <a:spcBef>
                <a:spcPts val="0"/>
              </a:spcBef>
              <a:spcAft>
                <a:spcPts val="0"/>
              </a:spcAft>
              <a:buClr>
                <a:schemeClr val="accent6"/>
              </a:buClr>
              <a:buSzPts val="10800"/>
              <a:buNone/>
              <a:defRPr sz="10800">
                <a:solidFill>
                  <a:schemeClr val="accent6"/>
                </a:solidFill>
              </a:defRPr>
            </a:lvl6pPr>
            <a:lvl7pPr lvl="6" rtl="0" algn="ctr">
              <a:spcBef>
                <a:spcPts val="0"/>
              </a:spcBef>
              <a:spcAft>
                <a:spcPts val="0"/>
              </a:spcAft>
              <a:buClr>
                <a:schemeClr val="accent6"/>
              </a:buClr>
              <a:buSzPts val="10800"/>
              <a:buNone/>
              <a:defRPr sz="10800">
                <a:solidFill>
                  <a:schemeClr val="accent6"/>
                </a:solidFill>
              </a:defRPr>
            </a:lvl7pPr>
            <a:lvl8pPr lvl="7" rtl="0" algn="ctr">
              <a:spcBef>
                <a:spcPts val="0"/>
              </a:spcBef>
              <a:spcAft>
                <a:spcPts val="0"/>
              </a:spcAft>
              <a:buClr>
                <a:schemeClr val="accent6"/>
              </a:buClr>
              <a:buSzPts val="10800"/>
              <a:buNone/>
              <a:defRPr sz="10800">
                <a:solidFill>
                  <a:schemeClr val="accent6"/>
                </a:solidFill>
              </a:defRPr>
            </a:lvl8pPr>
            <a:lvl9pPr lvl="8" rtl="0" algn="ctr">
              <a:spcBef>
                <a:spcPts val="0"/>
              </a:spcBef>
              <a:spcAft>
                <a:spcPts val="0"/>
              </a:spcAft>
              <a:buClr>
                <a:schemeClr val="accent6"/>
              </a:buClr>
              <a:buSzPts val="10800"/>
              <a:buNone/>
              <a:defRPr sz="10800">
                <a:solidFill>
                  <a:schemeClr val="accent6"/>
                </a:solidFill>
              </a:defRPr>
            </a:lvl9pPr>
          </a:lstStyle>
          <a:p>
            <a:r>
              <a:t>xx%</a:t>
            </a:r>
          </a:p>
        </p:txBody>
      </p:sp>
      <p:sp>
        <p:nvSpPr>
          <p:cNvPr id="60" name="Google Shape;60;p11"/>
          <p:cNvSpPr txBox="1"/>
          <p:nvPr>
            <p:ph idx="1" type="body"/>
          </p:nvPr>
        </p:nvSpPr>
        <p:spPr>
          <a:xfrm>
            <a:off x="586725" y="2968388"/>
            <a:ext cx="7970700" cy="10716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61" name="Google Shape;61;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509550" y="1921350"/>
            <a:ext cx="8124900" cy="1300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0" name="Google Shape;2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p:nvPr/>
        </p:nvSpPr>
        <p:spPr>
          <a:xfrm>
            <a:off x="-125" y="5045700"/>
            <a:ext cx="9144000" cy="978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 name="Google Shape;23;p4"/>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4" name="Google Shape;24;p4"/>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25" name="Google Shape;25;p4"/>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6" name="Google Shape;26;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cxnSp>
        <p:nvCxnSpPr>
          <p:cNvPr id="28" name="Google Shape;28;p5"/>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9" name="Google Shape;29;p5"/>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30" name="Google Shape;30;p5"/>
          <p:cNvSpPr txBox="1"/>
          <p:nvPr>
            <p:ph idx="1" type="body"/>
          </p:nvPr>
        </p:nvSpPr>
        <p:spPr>
          <a:xfrm>
            <a:off x="311700" y="1417950"/>
            <a:ext cx="3999900" cy="31509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5"/>
          <p:cNvSpPr txBox="1"/>
          <p:nvPr>
            <p:ph idx="2" type="body"/>
          </p:nvPr>
        </p:nvSpPr>
        <p:spPr>
          <a:xfrm>
            <a:off x="4832400" y="1417950"/>
            <a:ext cx="3999900" cy="31509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2" name="Google Shape;32;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6"/>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cxnSp>
        <p:nvCxnSpPr>
          <p:cNvPr id="37" name="Google Shape;37;p7"/>
          <p:cNvCxnSpPr/>
          <p:nvPr/>
        </p:nvCxnSpPr>
        <p:spPr>
          <a:xfrm>
            <a:off x="411044" y="1417772"/>
            <a:ext cx="385200" cy="0"/>
          </a:xfrm>
          <a:prstGeom prst="straightConnector1">
            <a:avLst/>
          </a:prstGeom>
          <a:noFill/>
          <a:ln cap="flat" cmpd="sng" w="28575">
            <a:solidFill>
              <a:schemeClr val="dk1"/>
            </a:solidFill>
            <a:prstDash val="solid"/>
            <a:round/>
            <a:headEnd len="sm" w="sm" type="none"/>
            <a:tailEnd len="sm" w="sm" type="none"/>
          </a:ln>
        </p:spPr>
      </p:cxnSp>
      <p:sp>
        <p:nvSpPr>
          <p:cNvPr id="38" name="Google Shape;38;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9" name="Google Shape;39;p7"/>
          <p:cNvSpPr txBox="1"/>
          <p:nvPr>
            <p:ph idx="1" type="body"/>
          </p:nvPr>
        </p:nvSpPr>
        <p:spPr>
          <a:xfrm>
            <a:off x="311700" y="1640350"/>
            <a:ext cx="2808000" cy="29289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 name="Shape 41"/>
        <p:cNvGrpSpPr/>
        <p:nvPr/>
      </p:nvGrpSpPr>
      <p:grpSpPr>
        <a:xfrm>
          <a:off x="0" y="0"/>
          <a:ext cx="0" cy="0"/>
          <a:chOff x="0" y="0"/>
          <a:chExt cx="0" cy="0"/>
        </a:xfrm>
      </p:grpSpPr>
      <p:sp>
        <p:nvSpPr>
          <p:cNvPr id="42" name="Google Shape;42;p8"/>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8"/>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p:txBody>
      </p:sp>
      <p:sp>
        <p:nvSpPr>
          <p:cNvPr id="45" name="Google Shape;4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6" name="Shape 46"/>
        <p:cNvGrpSpPr/>
        <p:nvPr/>
      </p:nvGrpSpPr>
      <p:grpSpPr>
        <a:xfrm>
          <a:off x="0" y="0"/>
          <a:ext cx="0" cy="0"/>
          <a:chOff x="0" y="0"/>
          <a:chExt cx="0" cy="0"/>
        </a:xfrm>
      </p:grpSpPr>
      <p:sp>
        <p:nvSpPr>
          <p:cNvPr id="47" name="Google Shape;4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8" name="Google Shape;4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9" name="Google Shape;49;p9"/>
          <p:cNvSpPr txBox="1"/>
          <p:nvPr>
            <p:ph type="title"/>
          </p:nvPr>
        </p:nvSpPr>
        <p:spPr>
          <a:xfrm>
            <a:off x="265500" y="1084625"/>
            <a:ext cx="4045200" cy="17070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50" name="Google Shape;50;p9"/>
          <p:cNvSpPr txBox="1"/>
          <p:nvPr>
            <p:ph idx="1" type="subTitle"/>
          </p:nvPr>
        </p:nvSpPr>
        <p:spPr>
          <a:xfrm>
            <a:off x="265500" y="2845200"/>
            <a:ext cx="4045200" cy="1421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chemeClr val="accent6"/>
              </a:buClr>
              <a:buSzPts val="2100"/>
              <a:buNone/>
              <a:defRPr sz="2100">
                <a:solidFill>
                  <a:schemeClr val="accent6"/>
                </a:solidFill>
              </a:defRPr>
            </a:lvl1pPr>
            <a:lvl2pPr lvl="1" rtl="0" algn="ctr">
              <a:lnSpc>
                <a:spcPct val="100000"/>
              </a:lnSpc>
              <a:spcBef>
                <a:spcPts val="0"/>
              </a:spcBef>
              <a:spcAft>
                <a:spcPts val="0"/>
              </a:spcAft>
              <a:buClr>
                <a:schemeClr val="accent6"/>
              </a:buClr>
              <a:buSzPts val="2100"/>
              <a:buNone/>
              <a:defRPr sz="2100">
                <a:solidFill>
                  <a:schemeClr val="accent6"/>
                </a:solidFill>
              </a:defRPr>
            </a:lvl2pPr>
            <a:lvl3pPr lvl="2" rtl="0" algn="ctr">
              <a:lnSpc>
                <a:spcPct val="100000"/>
              </a:lnSpc>
              <a:spcBef>
                <a:spcPts val="0"/>
              </a:spcBef>
              <a:spcAft>
                <a:spcPts val="0"/>
              </a:spcAft>
              <a:buClr>
                <a:schemeClr val="accent6"/>
              </a:buClr>
              <a:buSzPts val="2100"/>
              <a:buNone/>
              <a:defRPr sz="2100">
                <a:solidFill>
                  <a:schemeClr val="accent6"/>
                </a:solidFill>
              </a:defRPr>
            </a:lvl3pPr>
            <a:lvl4pPr lvl="3" rtl="0" algn="ctr">
              <a:lnSpc>
                <a:spcPct val="100000"/>
              </a:lnSpc>
              <a:spcBef>
                <a:spcPts val="0"/>
              </a:spcBef>
              <a:spcAft>
                <a:spcPts val="0"/>
              </a:spcAft>
              <a:buClr>
                <a:schemeClr val="accent6"/>
              </a:buClr>
              <a:buSzPts val="2100"/>
              <a:buNone/>
              <a:defRPr sz="2100">
                <a:solidFill>
                  <a:schemeClr val="accent6"/>
                </a:solidFill>
              </a:defRPr>
            </a:lvl4pPr>
            <a:lvl5pPr lvl="4" rtl="0" algn="ctr">
              <a:lnSpc>
                <a:spcPct val="100000"/>
              </a:lnSpc>
              <a:spcBef>
                <a:spcPts val="0"/>
              </a:spcBef>
              <a:spcAft>
                <a:spcPts val="0"/>
              </a:spcAft>
              <a:buClr>
                <a:schemeClr val="accent6"/>
              </a:buClr>
              <a:buSzPts val="2100"/>
              <a:buNone/>
              <a:defRPr sz="2100">
                <a:solidFill>
                  <a:schemeClr val="accent6"/>
                </a:solidFill>
              </a:defRPr>
            </a:lvl5pPr>
            <a:lvl6pPr lvl="5" rtl="0" algn="ctr">
              <a:lnSpc>
                <a:spcPct val="100000"/>
              </a:lnSpc>
              <a:spcBef>
                <a:spcPts val="0"/>
              </a:spcBef>
              <a:spcAft>
                <a:spcPts val="0"/>
              </a:spcAft>
              <a:buClr>
                <a:schemeClr val="accent6"/>
              </a:buClr>
              <a:buSzPts val="2100"/>
              <a:buNone/>
              <a:defRPr sz="2100">
                <a:solidFill>
                  <a:schemeClr val="accent6"/>
                </a:solidFill>
              </a:defRPr>
            </a:lvl6pPr>
            <a:lvl7pPr lvl="6" rtl="0" algn="ctr">
              <a:lnSpc>
                <a:spcPct val="100000"/>
              </a:lnSpc>
              <a:spcBef>
                <a:spcPts val="0"/>
              </a:spcBef>
              <a:spcAft>
                <a:spcPts val="0"/>
              </a:spcAft>
              <a:buClr>
                <a:schemeClr val="accent6"/>
              </a:buClr>
              <a:buSzPts val="2100"/>
              <a:buNone/>
              <a:defRPr sz="2100">
                <a:solidFill>
                  <a:schemeClr val="accent6"/>
                </a:solidFill>
              </a:defRPr>
            </a:lvl7pPr>
            <a:lvl8pPr lvl="7" rtl="0" algn="ctr">
              <a:lnSpc>
                <a:spcPct val="100000"/>
              </a:lnSpc>
              <a:spcBef>
                <a:spcPts val="0"/>
              </a:spcBef>
              <a:spcAft>
                <a:spcPts val="0"/>
              </a:spcAft>
              <a:buClr>
                <a:schemeClr val="accent6"/>
              </a:buClr>
              <a:buSzPts val="2100"/>
              <a:buNone/>
              <a:defRPr sz="2100">
                <a:solidFill>
                  <a:schemeClr val="accent6"/>
                </a:solidFill>
              </a:defRPr>
            </a:lvl8pPr>
            <a:lvl9pPr lvl="8" rtl="0" algn="ctr">
              <a:lnSpc>
                <a:spcPct val="100000"/>
              </a:lnSpc>
              <a:spcBef>
                <a:spcPts val="0"/>
              </a:spcBef>
              <a:spcAft>
                <a:spcPts val="0"/>
              </a:spcAft>
              <a:buClr>
                <a:schemeClr val="accent6"/>
              </a:buClr>
              <a:buSzPts val="2100"/>
              <a:buNone/>
              <a:defRPr sz="2100">
                <a:solidFill>
                  <a:schemeClr val="accent6"/>
                </a:solidFill>
              </a:defRPr>
            </a:lvl9pPr>
          </a:lstStyle>
          <a:p/>
        </p:txBody>
      </p:sp>
      <p:sp>
        <p:nvSpPr>
          <p:cNvPr id="51" name="Google Shape;51;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accent1"/>
              </a:buClr>
              <a:buSzPts val="1800"/>
              <a:buChar char="●"/>
              <a:defRPr>
                <a:solidFill>
                  <a:schemeClr val="accent1"/>
                </a:solidFill>
              </a:defRPr>
            </a:lvl1pPr>
            <a:lvl2pPr indent="-317500" lvl="1" marL="914400" rtl="0">
              <a:spcBef>
                <a:spcPts val="1600"/>
              </a:spcBef>
              <a:spcAft>
                <a:spcPts val="0"/>
              </a:spcAft>
              <a:buClr>
                <a:schemeClr val="accent1"/>
              </a:buClr>
              <a:buSzPts val="1400"/>
              <a:buChar char="○"/>
              <a:defRPr>
                <a:solidFill>
                  <a:schemeClr val="accent1"/>
                </a:solidFill>
              </a:defRPr>
            </a:lvl2pPr>
            <a:lvl3pPr indent="-317500" lvl="2" marL="1371600" rtl="0">
              <a:spcBef>
                <a:spcPts val="1600"/>
              </a:spcBef>
              <a:spcAft>
                <a:spcPts val="0"/>
              </a:spcAft>
              <a:buClr>
                <a:schemeClr val="accent1"/>
              </a:buClr>
              <a:buSzPts val="1400"/>
              <a:buChar char="■"/>
              <a:defRPr>
                <a:solidFill>
                  <a:schemeClr val="accent1"/>
                </a:solidFill>
              </a:defRPr>
            </a:lvl3pPr>
            <a:lvl4pPr indent="-317500" lvl="3" marL="1828800" rtl="0">
              <a:spcBef>
                <a:spcPts val="1600"/>
              </a:spcBef>
              <a:spcAft>
                <a:spcPts val="0"/>
              </a:spcAft>
              <a:buClr>
                <a:schemeClr val="accent1"/>
              </a:buClr>
              <a:buSzPts val="1400"/>
              <a:buChar char="●"/>
              <a:defRPr>
                <a:solidFill>
                  <a:schemeClr val="accent1"/>
                </a:solidFill>
              </a:defRPr>
            </a:lvl4pPr>
            <a:lvl5pPr indent="-317500" lvl="4" marL="2286000" rtl="0">
              <a:spcBef>
                <a:spcPts val="1600"/>
              </a:spcBef>
              <a:spcAft>
                <a:spcPts val="0"/>
              </a:spcAft>
              <a:buClr>
                <a:schemeClr val="accent1"/>
              </a:buClr>
              <a:buSzPts val="1400"/>
              <a:buChar char="○"/>
              <a:defRPr>
                <a:solidFill>
                  <a:schemeClr val="accent1"/>
                </a:solidFill>
              </a:defRPr>
            </a:lvl5pPr>
            <a:lvl6pPr indent="-317500" lvl="5" marL="2743200" rtl="0">
              <a:spcBef>
                <a:spcPts val="1600"/>
              </a:spcBef>
              <a:spcAft>
                <a:spcPts val="0"/>
              </a:spcAft>
              <a:buClr>
                <a:schemeClr val="accent1"/>
              </a:buClr>
              <a:buSzPts val="1400"/>
              <a:buChar char="■"/>
              <a:defRPr>
                <a:solidFill>
                  <a:schemeClr val="accent1"/>
                </a:solidFill>
              </a:defRPr>
            </a:lvl6pPr>
            <a:lvl7pPr indent="-317500" lvl="6" marL="3200400" rtl="0">
              <a:spcBef>
                <a:spcPts val="1600"/>
              </a:spcBef>
              <a:spcAft>
                <a:spcPts val="0"/>
              </a:spcAft>
              <a:buClr>
                <a:schemeClr val="accent1"/>
              </a:buClr>
              <a:buSzPts val="1400"/>
              <a:buChar char="●"/>
              <a:defRPr>
                <a:solidFill>
                  <a:schemeClr val="accent1"/>
                </a:solidFill>
              </a:defRPr>
            </a:lvl7pPr>
            <a:lvl8pPr indent="-317500" lvl="7" marL="3657600" rtl="0">
              <a:spcBef>
                <a:spcPts val="1600"/>
              </a:spcBef>
              <a:spcAft>
                <a:spcPts val="0"/>
              </a:spcAft>
              <a:buClr>
                <a:schemeClr val="accent1"/>
              </a:buClr>
              <a:buSzPts val="1400"/>
              <a:buChar char="○"/>
              <a:defRPr>
                <a:solidFill>
                  <a:schemeClr val="accent1"/>
                </a:solidFill>
              </a:defRPr>
            </a:lvl8pPr>
            <a:lvl9pPr indent="-317500" lvl="8" marL="4114800" rtl="0">
              <a:spcBef>
                <a:spcPts val="1600"/>
              </a:spcBef>
              <a:spcAft>
                <a:spcPts val="1600"/>
              </a:spcAft>
              <a:buClr>
                <a:schemeClr val="accent1"/>
              </a:buClr>
              <a:buSzPts val="1400"/>
              <a:buChar char="■"/>
              <a:defRPr>
                <a:solidFill>
                  <a:schemeClr val="accent1"/>
                </a:solidFill>
              </a:defRPr>
            </a:lvl9pPr>
          </a:lstStyle>
          <a:p/>
        </p:txBody>
      </p:sp>
      <p:sp>
        <p:nvSpPr>
          <p:cNvPr id="52" name="Google Shape;52;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3" name="Shape 53"/>
        <p:cNvGrpSpPr/>
        <p:nvPr/>
      </p:nvGrpSpPr>
      <p:grpSpPr>
        <a:xfrm>
          <a:off x="0" y="0"/>
          <a:ext cx="0" cy="0"/>
          <a:chOff x="0" y="0"/>
          <a:chExt cx="0" cy="0"/>
        </a:xfrm>
      </p:grpSpPr>
      <p:sp>
        <p:nvSpPr>
          <p:cNvPr id="54" name="Google Shape;54;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55" name="Google Shape;5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lue-go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725"/>
            <a:ext cx="8520600" cy="6450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rt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417800"/>
            <a:ext cx="8520600" cy="31509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indent="-317500" lvl="1" marL="914400" rtl="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2pPr>
            <a:lvl3pPr indent="-317500" lvl="2" marL="1371600" rtl="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3pPr>
            <a:lvl4pPr indent="-317500" lvl="3" marL="1828800" rtl="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4pPr>
            <a:lvl5pPr indent="-317500" lvl="4" marL="2286000" rtl="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5pPr>
            <a:lvl6pPr indent="-317500" lvl="5" marL="2743200" rtl="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6pPr>
            <a:lvl7pPr indent="-317500" lvl="6" marL="3200400" rtl="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7pPr>
            <a:lvl8pPr indent="-317500" lvl="7" marL="3657600" rtl="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8pPr>
            <a:lvl9pPr indent="-317500" lvl="8" marL="4114800" rtl="0">
              <a:lnSpc>
                <a:spcPct val="115000"/>
              </a:lnSpc>
              <a:spcBef>
                <a:spcPts val="1600"/>
              </a:spcBef>
              <a:spcAft>
                <a:spcPts val="1600"/>
              </a:spcAft>
              <a:buClr>
                <a:schemeClr val="dk1"/>
              </a:buClr>
              <a:buSzPts val="1400"/>
              <a:buFont typeface="Lato"/>
              <a:buChar char="■"/>
              <a:defRPr>
                <a:solidFill>
                  <a:schemeClr val="dk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1"/>
                </a:solidFill>
                <a:latin typeface="Lato"/>
                <a:ea typeface="Lato"/>
                <a:cs typeface="Lato"/>
                <a:sym typeface="Lato"/>
              </a:defRPr>
            </a:lvl1pPr>
            <a:lvl2pPr lvl="1" rtl="0" algn="r">
              <a:buNone/>
              <a:defRPr sz="1000">
                <a:solidFill>
                  <a:schemeClr val="dk1"/>
                </a:solidFill>
                <a:latin typeface="Lato"/>
                <a:ea typeface="Lato"/>
                <a:cs typeface="Lato"/>
                <a:sym typeface="Lato"/>
              </a:defRPr>
            </a:lvl2pPr>
            <a:lvl3pPr lvl="2" rtl="0" algn="r">
              <a:buNone/>
              <a:defRPr sz="1000">
                <a:solidFill>
                  <a:schemeClr val="dk1"/>
                </a:solidFill>
                <a:latin typeface="Lato"/>
                <a:ea typeface="Lato"/>
                <a:cs typeface="Lato"/>
                <a:sym typeface="Lato"/>
              </a:defRPr>
            </a:lvl3pPr>
            <a:lvl4pPr lvl="3" rtl="0" algn="r">
              <a:buNone/>
              <a:defRPr sz="1000">
                <a:solidFill>
                  <a:schemeClr val="dk1"/>
                </a:solidFill>
                <a:latin typeface="Lato"/>
                <a:ea typeface="Lato"/>
                <a:cs typeface="Lato"/>
                <a:sym typeface="Lato"/>
              </a:defRPr>
            </a:lvl4pPr>
            <a:lvl5pPr lvl="4" rtl="0" algn="r">
              <a:buNone/>
              <a:defRPr sz="1000">
                <a:solidFill>
                  <a:schemeClr val="dk1"/>
                </a:solidFill>
                <a:latin typeface="Lato"/>
                <a:ea typeface="Lato"/>
                <a:cs typeface="Lato"/>
                <a:sym typeface="Lato"/>
              </a:defRPr>
            </a:lvl5pPr>
            <a:lvl6pPr lvl="5" rtl="0" algn="r">
              <a:buNone/>
              <a:defRPr sz="1000">
                <a:solidFill>
                  <a:schemeClr val="dk1"/>
                </a:solidFill>
                <a:latin typeface="Lato"/>
                <a:ea typeface="Lato"/>
                <a:cs typeface="Lato"/>
                <a:sym typeface="Lato"/>
              </a:defRPr>
            </a:lvl6pPr>
            <a:lvl7pPr lvl="6" rtl="0" algn="r">
              <a:buNone/>
              <a:defRPr sz="1000">
                <a:solidFill>
                  <a:schemeClr val="dk1"/>
                </a:solidFill>
                <a:latin typeface="Lato"/>
                <a:ea typeface="Lato"/>
                <a:cs typeface="Lato"/>
                <a:sym typeface="Lato"/>
              </a:defRPr>
            </a:lvl7pPr>
            <a:lvl8pPr lvl="7" rtl="0" algn="r">
              <a:buNone/>
              <a:defRPr sz="1000">
                <a:solidFill>
                  <a:schemeClr val="dk1"/>
                </a:solidFill>
                <a:latin typeface="Lato"/>
                <a:ea typeface="Lato"/>
                <a:cs typeface="Lato"/>
                <a:sym typeface="Lato"/>
              </a:defRPr>
            </a:lvl8pPr>
            <a:lvl9pPr lvl="8" rtl="0" algn="r">
              <a:buNone/>
              <a:defRPr sz="1000">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www.youtube.com/watch?v=5bxU8kCcGac" TargetMode="Externa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iheartplanners.com/how-to-color-code-your-planner/" TargetMode="External"/><Relationship Id="rId4" Type="http://schemas.openxmlformats.org/officeDocument/2006/relationships/hyperlink" Target="http://www.youtube.com/watch?v=11UFYV8QjDw" TargetMode="External"/><Relationship Id="rId5"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lHfjvYzr-3g"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ocs.google.com/spreadsheets/d/19zEoy1sqSdcFMbLV59lul7mrJTcP2tza67WFYo07O28/edit#gid=0" TargetMode="External"/><Relationship Id="rId4" Type="http://schemas.openxmlformats.org/officeDocument/2006/relationships/hyperlink" Target="https://docs.google.com/document/d/1wpTtcRYMjmKzSqiO5tl5pyrOIOkvKmouRhXTfp40g3k/edit" TargetMode="External"/><Relationship Id="rId5" Type="http://schemas.openxmlformats.org/officeDocument/2006/relationships/hyperlink" Target="https://docs.google.com/document/d/1d03wpvzExcELwmoNKTiIVr1rnhWd3xa58eziTxTPYQc/edi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3"/>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Special Elite"/>
                <a:ea typeface="Special Elite"/>
                <a:cs typeface="Special Elite"/>
                <a:sym typeface="Special Elite"/>
              </a:rPr>
              <a:t> </a:t>
            </a:r>
            <a:r>
              <a:rPr lang="en">
                <a:latin typeface="Special Elite"/>
                <a:ea typeface="Special Elite"/>
                <a:cs typeface="Special Elite"/>
                <a:sym typeface="Special Elite"/>
              </a:rPr>
              <a:t>  5 Weeks of Wellness: Time Management </a:t>
            </a:r>
            <a:endParaRPr>
              <a:latin typeface="Special Elite"/>
              <a:ea typeface="Special Elite"/>
              <a:cs typeface="Special Elite"/>
              <a:sym typeface="Special Elite"/>
            </a:endParaRPr>
          </a:p>
        </p:txBody>
      </p:sp>
      <p:sp>
        <p:nvSpPr>
          <p:cNvPr id="69" name="Google Shape;69;p13"/>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0" lvl="0" marL="0" rtl="0" algn="l">
              <a:lnSpc>
                <a:spcPct val="150000"/>
              </a:lnSpc>
              <a:spcBef>
                <a:spcPts val="1500"/>
              </a:spcBef>
              <a:spcAft>
                <a:spcPts val="0"/>
              </a:spcAft>
              <a:buNone/>
            </a:pPr>
            <a:r>
              <a:t/>
            </a:r>
            <a:endParaRPr sz="2000">
              <a:solidFill>
                <a:srgbClr val="FFFFFF"/>
              </a:solidFill>
              <a:latin typeface="Poppins"/>
              <a:ea typeface="Poppins"/>
              <a:cs typeface="Poppins"/>
              <a:sym typeface="Poppins"/>
            </a:endParaRPr>
          </a:p>
          <a:p>
            <a:pPr indent="0" lvl="0" marL="0" rtl="0" algn="l">
              <a:lnSpc>
                <a:spcPct val="150000"/>
              </a:lnSpc>
              <a:spcBef>
                <a:spcPts val="2300"/>
              </a:spcBef>
              <a:spcAft>
                <a:spcPts val="0"/>
              </a:spcAft>
              <a:buNone/>
            </a:pPr>
            <a:r>
              <a:t/>
            </a:r>
            <a:endParaRPr sz="2000">
              <a:solidFill>
                <a:srgbClr val="FFFFFF"/>
              </a:solidFill>
              <a:latin typeface="Poppins"/>
              <a:ea typeface="Poppins"/>
              <a:cs typeface="Poppins"/>
              <a:sym typeface="Poppins"/>
            </a:endParaRPr>
          </a:p>
          <a:p>
            <a:pPr indent="0" lvl="0" marL="0" rtl="0" algn="l">
              <a:lnSpc>
                <a:spcPct val="150000"/>
              </a:lnSpc>
              <a:spcBef>
                <a:spcPts val="2300"/>
              </a:spcBef>
              <a:spcAft>
                <a:spcPts val="0"/>
              </a:spcAft>
              <a:buNone/>
            </a:pPr>
            <a:r>
              <a:t/>
            </a:r>
            <a:endParaRPr sz="2000">
              <a:solidFill>
                <a:srgbClr val="FFFFFF"/>
              </a:solidFill>
              <a:latin typeface="Poppins"/>
              <a:ea typeface="Poppins"/>
              <a:cs typeface="Poppins"/>
              <a:sym typeface="Poppins"/>
            </a:endParaRPr>
          </a:p>
          <a:p>
            <a:pPr indent="0" lvl="0" marL="0" rtl="0" algn="l">
              <a:lnSpc>
                <a:spcPct val="150000"/>
              </a:lnSpc>
              <a:spcBef>
                <a:spcPts val="2300"/>
              </a:spcBef>
              <a:spcAft>
                <a:spcPts val="0"/>
              </a:spcAft>
              <a:buNone/>
            </a:pPr>
            <a:r>
              <a:t/>
            </a:r>
            <a:endParaRPr sz="2000">
              <a:solidFill>
                <a:srgbClr val="FFFFFF"/>
              </a:solidFill>
              <a:latin typeface="Poppins"/>
              <a:ea typeface="Poppins"/>
              <a:cs typeface="Poppins"/>
              <a:sym typeface="Poppins"/>
            </a:endParaRPr>
          </a:p>
          <a:p>
            <a:pPr indent="0" lvl="0" marL="0" rtl="0" algn="l">
              <a:lnSpc>
                <a:spcPct val="150000"/>
              </a:lnSpc>
              <a:spcBef>
                <a:spcPts val="2300"/>
              </a:spcBef>
              <a:spcAft>
                <a:spcPts val="0"/>
              </a:spcAft>
              <a:buNone/>
            </a:pPr>
            <a:r>
              <a:t/>
            </a:r>
            <a:endParaRPr sz="2000">
              <a:solidFill>
                <a:srgbClr val="FFFFFF"/>
              </a:solidFill>
              <a:latin typeface="Poppins"/>
              <a:ea typeface="Poppins"/>
              <a:cs typeface="Poppins"/>
              <a:sym typeface="Poppins"/>
            </a:endParaRPr>
          </a:p>
          <a:p>
            <a:pPr indent="0" lvl="0" marL="0" rtl="0" algn="ctr">
              <a:lnSpc>
                <a:spcPct val="150000"/>
              </a:lnSpc>
              <a:spcBef>
                <a:spcPts val="2300"/>
              </a:spcBef>
              <a:spcAft>
                <a:spcPts val="2300"/>
              </a:spcAft>
              <a:buNone/>
            </a:pPr>
            <a:r>
              <a:t/>
            </a:r>
            <a:endParaRPr>
              <a:solidFill>
                <a:srgbClr val="4A4A4A"/>
              </a:solidFill>
              <a:highlight>
                <a:srgbClr val="FFFFFF"/>
              </a:highlight>
              <a:latin typeface="Poppins"/>
              <a:ea typeface="Poppins"/>
              <a:cs typeface="Poppins"/>
              <a:sym typeface="Poppins"/>
            </a:endParaRPr>
          </a:p>
        </p:txBody>
      </p:sp>
      <p:pic>
        <p:nvPicPr>
          <p:cNvPr id="70" name="Google Shape;70;p13" title="Week 2 Time Management">
            <a:hlinkClick r:id="rId3"/>
          </p:cNvPr>
          <p:cNvPicPr preferRelativeResize="0"/>
          <p:nvPr/>
        </p:nvPicPr>
        <p:blipFill>
          <a:blip r:embed="rId4">
            <a:alphaModFix/>
          </a:blip>
          <a:stretch>
            <a:fillRect/>
          </a:stretch>
        </p:blipFill>
        <p:spPr>
          <a:xfrm>
            <a:off x="2286000" y="12787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4"/>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Special Elite"/>
                <a:ea typeface="Special Elite"/>
                <a:cs typeface="Special Elite"/>
                <a:sym typeface="Special Elite"/>
              </a:rPr>
              <a:t> Resources </a:t>
            </a:r>
            <a:endParaRPr>
              <a:latin typeface="Special Elite"/>
              <a:ea typeface="Special Elite"/>
              <a:cs typeface="Special Elite"/>
              <a:sym typeface="Special Elite"/>
            </a:endParaRPr>
          </a:p>
        </p:txBody>
      </p:sp>
      <p:sp>
        <p:nvSpPr>
          <p:cNvPr id="76" name="Google Shape;76;p14"/>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latin typeface="Arial"/>
                <a:ea typeface="Arial"/>
                <a:cs typeface="Arial"/>
                <a:sym typeface="Arial"/>
              </a:rPr>
              <a:t>Planners </a:t>
            </a:r>
            <a:endParaRPr sz="1700">
              <a:latin typeface="Arial"/>
              <a:ea typeface="Arial"/>
              <a:cs typeface="Arial"/>
              <a:sym typeface="Arial"/>
            </a:endParaRPr>
          </a:p>
          <a:p>
            <a:pPr indent="0" lvl="0" marL="0" rtl="0" algn="l">
              <a:spcBef>
                <a:spcPts val="1600"/>
              </a:spcBef>
              <a:spcAft>
                <a:spcPts val="0"/>
              </a:spcAft>
              <a:buNone/>
            </a:pPr>
            <a:r>
              <a:rPr lang="en" sz="1500" u="sng">
                <a:solidFill>
                  <a:srgbClr val="000000"/>
                </a:solidFill>
                <a:latin typeface="Arial"/>
                <a:ea typeface="Arial"/>
                <a:cs typeface="Arial"/>
                <a:sym typeface="Arial"/>
                <a:hlinkClick r:id="rId3">
                  <a:extLst>
                    <a:ext uri="{A12FA001-AC4F-418D-AE19-62706E023703}">
                      <ahyp:hlinkClr val="tx"/>
                    </a:ext>
                  </a:extLst>
                </a:hlinkClick>
              </a:rPr>
              <a:t>https://www.iheartplanners.com/how-to-color-code-your-planner/</a:t>
            </a:r>
            <a:endParaRPr sz="2000">
              <a:solidFill>
                <a:srgbClr val="000000"/>
              </a:solidFill>
              <a:latin typeface="Arial"/>
              <a:ea typeface="Arial"/>
              <a:cs typeface="Arial"/>
              <a:sym typeface="Arial"/>
            </a:endParaRPr>
          </a:p>
          <a:p>
            <a:pPr indent="0" lvl="0" marL="0" rtl="0" algn="l">
              <a:spcBef>
                <a:spcPts val="1600"/>
              </a:spcBef>
              <a:spcAft>
                <a:spcPts val="0"/>
              </a:spcAft>
              <a:buNone/>
            </a:pPr>
            <a:r>
              <a:rPr lang="en" sz="1700">
                <a:latin typeface="Arial"/>
                <a:ea typeface="Arial"/>
                <a:cs typeface="Arial"/>
                <a:sym typeface="Arial"/>
              </a:rPr>
              <a:t>Tips for focusing during Online learning </a:t>
            </a:r>
            <a:endParaRPr sz="1700">
              <a:latin typeface="Arial"/>
              <a:ea typeface="Arial"/>
              <a:cs typeface="Arial"/>
              <a:sym typeface="Arial"/>
            </a:endParaRPr>
          </a:p>
          <a:p>
            <a:pPr indent="0" lvl="0" marL="0" rtl="0" algn="l">
              <a:spcBef>
                <a:spcPts val="1600"/>
              </a:spcBef>
              <a:spcAft>
                <a:spcPts val="0"/>
              </a:spcAft>
              <a:buNone/>
            </a:pPr>
            <a:r>
              <a:rPr lang="en" sz="1500">
                <a:solidFill>
                  <a:srgbClr val="000000"/>
                </a:solidFill>
                <a:latin typeface="Arial"/>
                <a:ea typeface="Arial"/>
                <a:cs typeface="Arial"/>
                <a:sym typeface="Arial"/>
              </a:rPr>
              <a:t>https://www.dailycal.org/2020/03/17/cyber-focused-how-to-do-well-in-your-now-online-classes/</a:t>
            </a:r>
            <a:endParaRPr sz="1500">
              <a:solidFill>
                <a:srgbClr val="000000"/>
              </a:solidFill>
              <a:latin typeface="Arial"/>
              <a:ea typeface="Arial"/>
              <a:cs typeface="Arial"/>
              <a:sym typeface="Arial"/>
            </a:endParaRPr>
          </a:p>
          <a:p>
            <a:pPr indent="0" lvl="0" marL="0" rtl="0" algn="l">
              <a:spcBef>
                <a:spcPts val="1600"/>
              </a:spcBef>
              <a:spcAft>
                <a:spcPts val="0"/>
              </a:spcAft>
              <a:buNone/>
            </a:pPr>
            <a:r>
              <a:t/>
            </a:r>
            <a:endParaRPr sz="1700">
              <a:latin typeface="Arial"/>
              <a:ea typeface="Arial"/>
              <a:cs typeface="Arial"/>
              <a:sym typeface="Arial"/>
            </a:endParaRPr>
          </a:p>
          <a:p>
            <a:pPr indent="0" lvl="0" marL="0" rtl="0" algn="l">
              <a:spcBef>
                <a:spcPts val="1600"/>
              </a:spcBef>
              <a:spcAft>
                <a:spcPts val="0"/>
              </a:spcAft>
              <a:buNone/>
            </a:pPr>
            <a:r>
              <a:t/>
            </a:r>
            <a:endParaRPr sz="1200">
              <a:solidFill>
                <a:srgbClr val="000000"/>
              </a:solidFill>
              <a:latin typeface="Arial"/>
              <a:ea typeface="Arial"/>
              <a:cs typeface="Arial"/>
              <a:sym typeface="Arial"/>
            </a:endParaRPr>
          </a:p>
          <a:p>
            <a:pPr indent="0" lvl="0" marL="0" rtl="0" algn="l">
              <a:spcBef>
                <a:spcPts val="1600"/>
              </a:spcBef>
              <a:spcAft>
                <a:spcPts val="0"/>
              </a:spcAft>
              <a:buNone/>
            </a:pPr>
            <a:r>
              <a:t/>
            </a:r>
            <a:endParaRPr sz="1200">
              <a:solidFill>
                <a:srgbClr val="000000"/>
              </a:solidFill>
              <a:latin typeface="Arial"/>
              <a:ea typeface="Arial"/>
              <a:cs typeface="Arial"/>
              <a:sym typeface="Arial"/>
            </a:endParaRPr>
          </a:p>
          <a:p>
            <a:pPr indent="0" lvl="0" marL="0" rtl="0" algn="l">
              <a:spcBef>
                <a:spcPts val="1600"/>
              </a:spcBef>
              <a:spcAft>
                <a:spcPts val="0"/>
              </a:spcAft>
              <a:buNone/>
            </a:pPr>
            <a:r>
              <a:t/>
            </a:r>
            <a:endParaRPr sz="1200">
              <a:solidFill>
                <a:srgbClr val="000000"/>
              </a:solidFill>
              <a:latin typeface="Arial"/>
              <a:ea typeface="Arial"/>
              <a:cs typeface="Arial"/>
              <a:sym typeface="Arial"/>
            </a:endParaRPr>
          </a:p>
          <a:p>
            <a:pPr indent="0" lvl="0" marL="0" rtl="0" algn="l">
              <a:spcBef>
                <a:spcPts val="1600"/>
              </a:spcBef>
              <a:spcAft>
                <a:spcPts val="1600"/>
              </a:spcAft>
              <a:buNone/>
            </a:pPr>
            <a:r>
              <a:t/>
            </a:r>
            <a:endParaRPr sz="1200">
              <a:solidFill>
                <a:srgbClr val="000000"/>
              </a:solidFill>
              <a:latin typeface="Arial"/>
              <a:ea typeface="Arial"/>
              <a:cs typeface="Arial"/>
              <a:sym typeface="Arial"/>
            </a:endParaRPr>
          </a:p>
        </p:txBody>
      </p:sp>
      <p:pic>
        <p:nvPicPr>
          <p:cNvPr id="77" name="Google Shape;77;p14" title="Time Management">
            <a:hlinkClick r:id="rId4"/>
          </p:cNvPr>
          <p:cNvPicPr preferRelativeResize="0"/>
          <p:nvPr/>
        </p:nvPicPr>
        <p:blipFill>
          <a:blip r:embed="rId5">
            <a:alphaModFix/>
          </a:blip>
          <a:stretch>
            <a:fillRect/>
          </a:stretch>
        </p:blipFill>
        <p:spPr>
          <a:xfrm>
            <a:off x="5975625" y="233200"/>
            <a:ext cx="2926050" cy="21945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5"/>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Special Elite"/>
                <a:ea typeface="Special Elite"/>
                <a:cs typeface="Special Elite"/>
                <a:sym typeface="Special Elite"/>
              </a:rPr>
              <a:t> Resources </a:t>
            </a:r>
            <a:endParaRPr>
              <a:latin typeface="Special Elite"/>
              <a:ea typeface="Special Elite"/>
              <a:cs typeface="Special Elite"/>
              <a:sym typeface="Special Elite"/>
            </a:endParaRPr>
          </a:p>
        </p:txBody>
      </p:sp>
      <p:pic>
        <p:nvPicPr>
          <p:cNvPr descr="Made in collaboration with Sparring Mind, the behavioral psychology blog. Read the full productivity post: http://bit.ly/XRcYAY&#10;&#10;TWEET IT - http://clicktotweet.com/ny8ak&#10;&#10;In today's crazy world, productivity is on the minds of many. So what can science tell us about the human brain and productive work? How do we become more efficient at working, and spend less time working overall? &#10;&#10;Written and created by Mitchell Moffit (twitter @mitchellmoffit) and Gregory Brown (twitter @whalewatchmeplz).&#10;&#10;TWITTER: http://www.twitter.com/AsapSCIENCE&#10;FACEBOOK: http://www.facebook.com/AsapSCIENCE&#10;&#10;Mitchell Moffit&#10;http://www.mitchellmoffit.com&#10;http://www.twitter.com/mitchellmoffit&#10;http://www.facebook.com/mitchellmoffit&#10;&#10;Gregory&#10;http://www.gregorybrownart.tumblr.com&#10;http://www.twitter.com/whalewatchmeplz&#10;&#10;SOURCES----&#10;&#10;Fear of projects:&#10;1) http://bit.ly/TX4DJr&#10; &#10;Zeigarnik Effect:&#10;2) http://bit.ly/XWOCG0&#10;&#10;Simulated Work:&#10;3) http://bit.ly/W8y21M&#10;&#10;Ego Depletion&#10;4) http://bit.ly/12n7uNI&#10;&#10;Practice (Elite Violinists):&#10;5) http://bit.ly/QWLtCK&#10;6) http://bit.ly/Z2DgBT&#10;7) http://1.usa.gov/UDE6OJ&#10;&#10;Multitasking:&#10;8) http://bit.ly/UmTVIv" id="83" name="Google Shape;83;p15" title="The Science of Productivity">
            <a:hlinkClick r:id="rId3"/>
          </p:cNvPr>
          <p:cNvPicPr preferRelativeResize="0"/>
          <p:nvPr/>
        </p:nvPicPr>
        <p:blipFill>
          <a:blip r:embed="rId4">
            <a:alphaModFix/>
          </a:blip>
          <a:stretch>
            <a:fillRect/>
          </a:stretch>
        </p:blipFill>
        <p:spPr>
          <a:xfrm>
            <a:off x="1663700" y="1127450"/>
            <a:ext cx="4939800" cy="37048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6"/>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Special Elite"/>
                <a:ea typeface="Special Elite"/>
                <a:cs typeface="Special Elite"/>
                <a:sym typeface="Special Elite"/>
              </a:rPr>
              <a:t> Resources </a:t>
            </a:r>
            <a:endParaRPr>
              <a:latin typeface="Special Elite"/>
              <a:ea typeface="Special Elite"/>
              <a:cs typeface="Special Elite"/>
              <a:sym typeface="Special Elite"/>
            </a:endParaRPr>
          </a:p>
        </p:txBody>
      </p:sp>
      <p:sp>
        <p:nvSpPr>
          <p:cNvPr id="89" name="Google Shape;89;p16"/>
          <p:cNvSpPr txBox="1"/>
          <p:nvPr/>
        </p:nvSpPr>
        <p:spPr>
          <a:xfrm>
            <a:off x="548650" y="1316725"/>
            <a:ext cx="7776900" cy="308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FFFFFF"/>
                </a:solidFill>
                <a:latin typeface="Lato"/>
                <a:ea typeface="Lato"/>
                <a:cs typeface="Lato"/>
                <a:sym typeface="Lato"/>
              </a:rPr>
              <a:t>Worksheets </a:t>
            </a:r>
            <a:endParaRPr sz="2000">
              <a:solidFill>
                <a:srgbClr val="FFFFFF"/>
              </a:solidFill>
              <a:latin typeface="Lato"/>
              <a:ea typeface="Lato"/>
              <a:cs typeface="Lato"/>
              <a:sym typeface="Lato"/>
            </a:endParaRPr>
          </a:p>
          <a:p>
            <a:pPr indent="0" lvl="0" marL="0" rtl="0" algn="l">
              <a:spcBef>
                <a:spcPts val="0"/>
              </a:spcBef>
              <a:spcAft>
                <a:spcPts val="0"/>
              </a:spcAft>
              <a:buNone/>
            </a:pPr>
            <a:r>
              <a:rPr lang="en" u="sng">
                <a:hlinkClick r:id="rId3"/>
              </a:rPr>
              <a:t>Homework to do sheet</a:t>
            </a:r>
            <a:endParaRPr sz="2300">
              <a:latin typeface="Lato"/>
              <a:ea typeface="Lato"/>
              <a:cs typeface="Lato"/>
              <a:sym typeface="Lato"/>
            </a:endParaRPr>
          </a:p>
          <a:p>
            <a:pPr indent="0" lvl="0" marL="0" rtl="0" algn="l">
              <a:spcBef>
                <a:spcPts val="0"/>
              </a:spcBef>
              <a:spcAft>
                <a:spcPts val="0"/>
              </a:spcAft>
              <a:buNone/>
            </a:pPr>
            <a:r>
              <a:t/>
            </a:r>
            <a:endParaRPr sz="2200">
              <a:latin typeface="Lato"/>
              <a:ea typeface="Lato"/>
              <a:cs typeface="Lato"/>
              <a:sym typeface="Lato"/>
            </a:endParaRPr>
          </a:p>
          <a:p>
            <a:pPr indent="0" lvl="0" marL="0" rtl="0" algn="l">
              <a:spcBef>
                <a:spcPts val="0"/>
              </a:spcBef>
              <a:spcAft>
                <a:spcPts val="0"/>
              </a:spcAft>
              <a:buNone/>
            </a:pPr>
            <a:r>
              <a:rPr lang="en" u="sng">
                <a:hlinkClick r:id="rId4"/>
              </a:rPr>
              <a:t>Homework to do sheet </a:t>
            </a:r>
            <a:endParaRPr sz="1500">
              <a:latin typeface="Lato"/>
              <a:ea typeface="Lato"/>
              <a:cs typeface="Lato"/>
              <a:sym typeface="Lato"/>
            </a:endParaRPr>
          </a:p>
          <a:p>
            <a:pPr indent="0" lvl="0" marL="0" rtl="0" algn="l">
              <a:spcBef>
                <a:spcPts val="0"/>
              </a:spcBef>
              <a:spcAft>
                <a:spcPts val="0"/>
              </a:spcAft>
              <a:buNone/>
            </a:pPr>
            <a:r>
              <a:t/>
            </a:r>
            <a:endParaRPr sz="2400">
              <a:latin typeface="Lato"/>
              <a:ea typeface="Lato"/>
              <a:cs typeface="Lato"/>
              <a:sym typeface="Lato"/>
            </a:endParaRPr>
          </a:p>
          <a:p>
            <a:pPr indent="0" lvl="0" marL="0" rtl="0" algn="l">
              <a:spcBef>
                <a:spcPts val="0"/>
              </a:spcBef>
              <a:spcAft>
                <a:spcPts val="0"/>
              </a:spcAft>
              <a:buNone/>
            </a:pPr>
            <a:r>
              <a:rPr lang="en" u="sng">
                <a:hlinkClick r:id="rId5"/>
              </a:rPr>
              <a:t>Time Management worksheet </a:t>
            </a:r>
            <a:endParaRPr sz="27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