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Special Elit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pecialElit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71f4a356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71f4a356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https://docs.google.com/forms/d/1K3H4LhIbfHrmn7o7Isl59l8utiYJW-LLOlQIf5HOygs/edit" TargetMode="External"/><Relationship Id="rId5" Type="http://schemas.openxmlformats.org/officeDocument/2006/relationships/hyperlink" Target="https://docs.google.com/forms/d/1dOMz1bbFWkzyhcfSbtM1aW0i_uVe3q7i9Ba8epR9MfM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6C3E8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657450" cy="14881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222000" y="0"/>
            <a:ext cx="7022700" cy="10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 Surveys </a:t>
            </a:r>
            <a:endParaRPr sz="36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359150" y="589825"/>
            <a:ext cx="60213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u="sng">
                <a:hlinkClick r:id="rId4"/>
              </a:rPr>
              <a:t>Beginning Survey link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Raffle entry ticket</a:t>
            </a:r>
            <a:r>
              <a:rPr lang="en" sz="22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 </a:t>
            </a:r>
            <a:endParaRPr sz="22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hlinkClick r:id="rId5"/>
              </a:rPr>
              <a:t>Raffle ticket link </a:t>
            </a:r>
            <a:endParaRPr sz="2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