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Barlow Condensed SemiBold"/>
      <p:regular r:id="rId16"/>
      <p:bold r:id="rId17"/>
      <p:italic r:id="rId18"/>
      <p:boldItalic r:id="rId19"/>
    </p:embeddedFont>
    <p:embeddedFont>
      <p:font typeface="Barlow Condensed Medium"/>
      <p:regular r:id="rId20"/>
      <p:bold r:id="rId21"/>
      <p:italic r:id="rId22"/>
      <p:boldItalic r:id="rId23"/>
    </p:embeddedFont>
    <p:embeddedFont>
      <p:font typeface="Arvo"/>
      <p:regular r:id="rId24"/>
      <p:bold r:id="rId25"/>
      <p:italic r:id="rId26"/>
      <p:boldItalic r:id="rId27"/>
    </p:embeddedFont>
    <p:embeddedFont>
      <p:font typeface="Barlow Condensed"/>
      <p:regular r:id="rId28"/>
      <p:bold r:id="rId29"/>
      <p:italic r:id="rId30"/>
      <p:boldItalic r:id="rId31"/>
    </p:embeddedFont>
    <p:embeddedFont>
      <p:font typeface="Fira Sans Extra Condensed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Medium-regular.fntdata"/><Relationship Id="rId22" Type="http://schemas.openxmlformats.org/officeDocument/2006/relationships/font" Target="fonts/BarlowCondensedMedium-italic.fntdata"/><Relationship Id="rId21" Type="http://schemas.openxmlformats.org/officeDocument/2006/relationships/font" Target="fonts/BarlowCondensedMedium-bold.fntdata"/><Relationship Id="rId24" Type="http://schemas.openxmlformats.org/officeDocument/2006/relationships/font" Target="fonts/Arvo-regular.fntdata"/><Relationship Id="rId23" Type="http://schemas.openxmlformats.org/officeDocument/2006/relationships/font" Target="fonts/BarlowCondensed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vo-italic.fntdata"/><Relationship Id="rId25" Type="http://schemas.openxmlformats.org/officeDocument/2006/relationships/font" Target="fonts/Arvo-bold.fntdata"/><Relationship Id="rId28" Type="http://schemas.openxmlformats.org/officeDocument/2006/relationships/font" Target="fonts/BarlowCondensed-regular.fntdata"/><Relationship Id="rId27" Type="http://schemas.openxmlformats.org/officeDocument/2006/relationships/font" Target="fonts/Arv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boldItalic.fntdata"/><Relationship Id="rId30" Type="http://schemas.openxmlformats.org/officeDocument/2006/relationships/font" Target="fonts/BarlowCondensed-italic.fntdata"/><Relationship Id="rId11" Type="http://schemas.openxmlformats.org/officeDocument/2006/relationships/slide" Target="slides/slide6.xml"/><Relationship Id="rId33" Type="http://schemas.openxmlformats.org/officeDocument/2006/relationships/font" Target="fonts/FiraSansExtraCondensedMedium-bold.fntdata"/><Relationship Id="rId10" Type="http://schemas.openxmlformats.org/officeDocument/2006/relationships/slide" Target="slides/slide5.xml"/><Relationship Id="rId32" Type="http://schemas.openxmlformats.org/officeDocument/2006/relationships/font" Target="fonts/FiraSansExtraCondensedMedium-regular.fntdata"/><Relationship Id="rId13" Type="http://schemas.openxmlformats.org/officeDocument/2006/relationships/slide" Target="slides/slide8.xml"/><Relationship Id="rId35" Type="http://schemas.openxmlformats.org/officeDocument/2006/relationships/font" Target="fonts/FiraSansExtraCondensedMedium-boldItalic.fntdata"/><Relationship Id="rId12" Type="http://schemas.openxmlformats.org/officeDocument/2006/relationships/slide" Target="slides/slide7.xml"/><Relationship Id="rId34" Type="http://schemas.openxmlformats.org/officeDocument/2006/relationships/font" Target="fonts/FiraSansExtraCondensed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BarlowCondensedSemiBold-bold.fntdata"/><Relationship Id="rId16" Type="http://schemas.openxmlformats.org/officeDocument/2006/relationships/font" Target="fonts/BarlowCondensedSemiBold-regular.fntdata"/><Relationship Id="rId19" Type="http://schemas.openxmlformats.org/officeDocument/2006/relationships/font" Target="fonts/BarlowCondensedSemiBold-boldItalic.fntdata"/><Relationship Id="rId18" Type="http://schemas.openxmlformats.org/officeDocument/2006/relationships/font" Target="fonts/BarlowCondensed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55e1ed11e4_0_9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5e1ed11e4_0_9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81cba964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81cba96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81cba964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81cba964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81cba964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a81cba964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81cba964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81cba964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81cba964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a81cba964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b0f1712b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b0f1712b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81cba96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a81cba96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55e1ed11e4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5e1ed11e4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OPENING"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795512" y="1245627"/>
            <a:ext cx="5553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5200">
                <a:solidFill>
                  <a:srgbClr val="0B139E"/>
                </a:solidFill>
              </a:defRPr>
            </a:lvl2pPr>
            <a:lvl3pPr lvl="2" algn="r">
              <a:spcBef>
                <a:spcPts val="0"/>
              </a:spcBef>
              <a:spcAft>
                <a:spcPts val="0"/>
              </a:spcAft>
              <a:buClr>
                <a:srgbClr val="0B139E"/>
              </a:buClr>
              <a:buSzPts val="5200"/>
              <a:buNone/>
              <a:defRPr sz="5200">
                <a:solidFill>
                  <a:srgbClr val="0B139E"/>
                </a:solidFill>
              </a:defRPr>
            </a:lvl3pPr>
            <a:lvl4pPr lvl="3" algn="r">
              <a:spcBef>
                <a:spcPts val="0"/>
              </a:spcBef>
              <a:spcAft>
                <a:spcPts val="0"/>
              </a:spcAft>
              <a:buClr>
                <a:srgbClr val="0B139E"/>
              </a:buClr>
              <a:buSzPts val="5200"/>
              <a:buNone/>
              <a:defRPr sz="5200">
                <a:solidFill>
                  <a:srgbClr val="0B139E"/>
                </a:solidFill>
              </a:defRPr>
            </a:lvl4pPr>
            <a:lvl5pPr lvl="4" algn="r">
              <a:spcBef>
                <a:spcPts val="0"/>
              </a:spcBef>
              <a:spcAft>
                <a:spcPts val="0"/>
              </a:spcAft>
              <a:buClr>
                <a:srgbClr val="0B139E"/>
              </a:buClr>
              <a:buSzPts val="5200"/>
              <a:buNone/>
              <a:defRPr sz="5200">
                <a:solidFill>
                  <a:srgbClr val="0B139E"/>
                </a:solidFill>
              </a:defRPr>
            </a:lvl5pPr>
            <a:lvl6pPr lvl="5" algn="r">
              <a:spcBef>
                <a:spcPts val="0"/>
              </a:spcBef>
              <a:spcAft>
                <a:spcPts val="0"/>
              </a:spcAft>
              <a:buClr>
                <a:srgbClr val="0B139E"/>
              </a:buClr>
              <a:buSzPts val="5200"/>
              <a:buNone/>
              <a:defRPr sz="5200">
                <a:solidFill>
                  <a:srgbClr val="0B139E"/>
                </a:solidFill>
              </a:defRPr>
            </a:lvl6pPr>
            <a:lvl7pPr lvl="6" algn="r">
              <a:spcBef>
                <a:spcPts val="0"/>
              </a:spcBef>
              <a:spcAft>
                <a:spcPts val="0"/>
              </a:spcAft>
              <a:buClr>
                <a:srgbClr val="0B139E"/>
              </a:buClr>
              <a:buSzPts val="5200"/>
              <a:buNone/>
              <a:defRPr sz="5200">
                <a:solidFill>
                  <a:srgbClr val="0B139E"/>
                </a:solidFill>
              </a:defRPr>
            </a:lvl7pPr>
            <a:lvl8pPr lvl="7" algn="r">
              <a:spcBef>
                <a:spcPts val="0"/>
              </a:spcBef>
              <a:spcAft>
                <a:spcPts val="0"/>
              </a:spcAft>
              <a:buClr>
                <a:srgbClr val="0B139E"/>
              </a:buClr>
              <a:buSzPts val="5200"/>
              <a:buNone/>
              <a:defRPr sz="5200">
                <a:solidFill>
                  <a:srgbClr val="0B139E"/>
                </a:solidFill>
              </a:defRPr>
            </a:lvl8pPr>
            <a:lvl9pPr lvl="8" algn="r">
              <a:spcBef>
                <a:spcPts val="0"/>
              </a:spcBef>
              <a:spcAft>
                <a:spcPts val="0"/>
              </a:spcAft>
              <a:buClr>
                <a:srgbClr val="0B139E"/>
              </a:buClr>
              <a:buSzPts val="5200"/>
              <a:buNone/>
              <a:defRPr sz="5200">
                <a:solidFill>
                  <a:srgbClr val="0B139E"/>
                </a:solidFill>
              </a:defRPr>
            </a:lvl9pPr>
          </a:lstStyle>
          <a:p/>
        </p:txBody>
      </p:sp>
      <p:grpSp>
        <p:nvGrpSpPr>
          <p:cNvPr id="11" name="Google Shape;11;p2"/>
          <p:cNvGrpSpPr/>
          <p:nvPr/>
        </p:nvGrpSpPr>
        <p:grpSpPr>
          <a:xfrm>
            <a:off x="6607116" y="2397713"/>
            <a:ext cx="2550204" cy="2757917"/>
            <a:chOff x="1384075" y="241450"/>
            <a:chExt cx="4822625" cy="5215425"/>
          </a:xfrm>
        </p:grpSpPr>
        <p:sp>
          <p:nvSpPr>
            <p:cNvPr id="12" name="Google Shape;12;p2"/>
            <p:cNvSpPr/>
            <p:nvPr/>
          </p:nvSpPr>
          <p:spPr>
            <a:xfrm>
              <a:off x="5518700" y="2670675"/>
              <a:ext cx="688000" cy="798950"/>
            </a:xfrm>
            <a:custGeom>
              <a:rect b="b" l="l" r="r" t="t"/>
              <a:pathLst>
                <a:path extrusionOk="0" h="31958" w="27520">
                  <a:moveTo>
                    <a:pt x="27520" y="1"/>
                  </a:moveTo>
                  <a:lnTo>
                    <a:pt x="0" y="15979"/>
                  </a:lnTo>
                  <a:lnTo>
                    <a:pt x="27520" y="31957"/>
                  </a:lnTo>
                  <a:lnTo>
                    <a:pt x="2752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827375" y="3070150"/>
              <a:ext cx="691350" cy="795575"/>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827375" y="1479000"/>
              <a:ext cx="691350" cy="795600"/>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827375" y="1875125"/>
              <a:ext cx="691350" cy="1195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518700" y="2274575"/>
              <a:ext cx="688000" cy="795600"/>
            </a:xfrm>
            <a:custGeom>
              <a:rect b="b" l="l" r="r" t="t"/>
              <a:pathLst>
                <a:path extrusionOk="0" h="31824" w="27520">
                  <a:moveTo>
                    <a:pt x="0" y="0"/>
                  </a:moveTo>
                  <a:lnTo>
                    <a:pt x="0" y="31823"/>
                  </a:lnTo>
                  <a:lnTo>
                    <a:pt x="27520" y="15978"/>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827375" y="3865700"/>
              <a:ext cx="691350" cy="1195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830700" y="4661275"/>
              <a:ext cx="688025" cy="795600"/>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518700" y="3865700"/>
              <a:ext cx="688000" cy="795600"/>
            </a:xfrm>
            <a:custGeom>
              <a:rect b="b" l="l" r="r" t="t"/>
              <a:pathLst>
                <a:path extrusionOk="0" h="31824" w="27520">
                  <a:moveTo>
                    <a:pt x="0" y="1"/>
                  </a:moveTo>
                  <a:lnTo>
                    <a:pt x="0" y="31824"/>
                  </a:lnTo>
                  <a:lnTo>
                    <a:pt x="27520"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518700" y="2670675"/>
              <a:ext cx="688000" cy="798950"/>
            </a:xfrm>
            <a:custGeom>
              <a:rect b="b" l="l" r="r" t="t"/>
              <a:pathLst>
                <a:path extrusionOk="0" h="31958" w="27520">
                  <a:moveTo>
                    <a:pt x="27520" y="1"/>
                  </a:moveTo>
                  <a:lnTo>
                    <a:pt x="0" y="15979"/>
                  </a:lnTo>
                  <a:lnTo>
                    <a:pt x="27520" y="31957"/>
                  </a:lnTo>
                  <a:lnTo>
                    <a:pt x="2752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827375" y="3469600"/>
              <a:ext cx="691350" cy="795575"/>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827375" y="3070150"/>
              <a:ext cx="691350" cy="795575"/>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139375" y="2670675"/>
              <a:ext cx="688025" cy="798950"/>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139375" y="3070150"/>
              <a:ext cx="688025" cy="795575"/>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451375" y="3070150"/>
              <a:ext cx="688025" cy="795575"/>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451375" y="2670675"/>
              <a:ext cx="688025" cy="798950"/>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451375" y="1479000"/>
              <a:ext cx="688025" cy="795600"/>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448050" y="1878450"/>
              <a:ext cx="694675" cy="1191725"/>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139375" y="1878450"/>
              <a:ext cx="688025" cy="1191725"/>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382875" y="241450"/>
              <a:ext cx="201000" cy="229350"/>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139375" y="682600"/>
              <a:ext cx="688025" cy="796425"/>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451375" y="4661275"/>
              <a:ext cx="1376025" cy="795600"/>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139375" y="3865700"/>
              <a:ext cx="688025" cy="1195050"/>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4139375" y="3469600"/>
              <a:ext cx="688025" cy="795575"/>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827375" y="3469600"/>
              <a:ext cx="691350" cy="795575"/>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451375" y="3469600"/>
              <a:ext cx="688025" cy="795575"/>
            </a:xfrm>
            <a:custGeom>
              <a:rect b="b" l="l" r="r" t="t"/>
              <a:pathLst>
                <a:path extrusionOk="0" h="31823" w="27521">
                  <a:moveTo>
                    <a:pt x="1" y="0"/>
                  </a:moveTo>
                  <a:lnTo>
                    <a:pt x="1" y="31823"/>
                  </a:lnTo>
                  <a:lnTo>
                    <a:pt x="27521" y="15845"/>
                  </a:lnTo>
                  <a:lnTo>
                    <a:pt x="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451375" y="2670675"/>
              <a:ext cx="1376025" cy="1195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760050" y="2670675"/>
              <a:ext cx="691350" cy="798950"/>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760050" y="3070150"/>
              <a:ext cx="691350" cy="795575"/>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451375" y="2670675"/>
              <a:ext cx="688025" cy="798950"/>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072075" y="1479000"/>
              <a:ext cx="688000" cy="795600"/>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967825" y="2486400"/>
              <a:ext cx="322750" cy="371950"/>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065400" y="1412275"/>
              <a:ext cx="218500" cy="254375"/>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760050" y="1878450"/>
              <a:ext cx="691350" cy="1191725"/>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760050" y="1479000"/>
              <a:ext cx="691350" cy="795600"/>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072075" y="3865700"/>
              <a:ext cx="688000" cy="795600"/>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384075" y="4661275"/>
              <a:ext cx="688025" cy="795600"/>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760050" y="3865700"/>
              <a:ext cx="691350" cy="1591175"/>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760050" y="3469600"/>
              <a:ext cx="691350" cy="795575"/>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448050" y="3469600"/>
              <a:ext cx="691350" cy="1591150"/>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760050" y="2670675"/>
              <a:ext cx="1379350" cy="1195050"/>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 name="Google Shape;56;p2"/>
          <p:cNvGrpSpPr/>
          <p:nvPr/>
        </p:nvGrpSpPr>
        <p:grpSpPr>
          <a:xfrm>
            <a:off x="-26847" y="-280618"/>
            <a:ext cx="2865062" cy="3613974"/>
            <a:chOff x="-26858" y="-227337"/>
            <a:chExt cx="2186403" cy="2757917"/>
          </a:xfrm>
        </p:grpSpPr>
        <p:sp>
          <p:nvSpPr>
            <p:cNvPr id="57" name="Google Shape;57;p2"/>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rot="10800000">
              <a:off x="-26858" y="1455450"/>
              <a:ext cx="365586" cy="420713"/>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rot="10800000">
              <a:off x="-26858" y="1034750"/>
              <a:ext cx="365586" cy="631942"/>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rot="10800000">
              <a:off x="-26858" y="-17866"/>
              <a:ext cx="365586" cy="631942"/>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rot="10800000">
              <a:off x="-26858" y="-227337"/>
              <a:ext cx="363828" cy="420713"/>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rot="10800000">
              <a:off x="338715" y="823521"/>
              <a:ext cx="363828" cy="422485"/>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rot="10800000">
              <a:off x="338715" y="614063"/>
              <a:ext cx="363828" cy="420700"/>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rot="10800000">
              <a:off x="702529" y="614063"/>
              <a:ext cx="363828" cy="420700"/>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rot="10800000">
              <a:off x="702529" y="1455450"/>
              <a:ext cx="363828" cy="420713"/>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rot="10800000">
              <a:off x="700771" y="1034750"/>
              <a:ext cx="367344" cy="630184"/>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0800000">
              <a:off x="338715" y="1034750"/>
              <a:ext cx="363828" cy="630184"/>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rot="10800000">
              <a:off x="467491" y="2409300"/>
              <a:ext cx="106289" cy="121280"/>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rot="10800000">
              <a:off x="338715" y="1876150"/>
              <a:ext cx="363828" cy="421150"/>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rot="10800000">
              <a:off x="338715" y="-227337"/>
              <a:ext cx="727642" cy="420713"/>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rot="10800000">
              <a:off x="338715" y="-17866"/>
              <a:ext cx="363828" cy="631942"/>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rot="10800000">
              <a:off x="338715" y="402834"/>
              <a:ext cx="363828" cy="420700"/>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rot="10800000">
              <a:off x="702529" y="402834"/>
              <a:ext cx="363828" cy="420700"/>
            </a:xfrm>
            <a:custGeom>
              <a:rect b="b" l="l" r="r" t="t"/>
              <a:pathLst>
                <a:path extrusionOk="0" h="31823" w="27521">
                  <a:moveTo>
                    <a:pt x="1" y="0"/>
                  </a:moveTo>
                  <a:lnTo>
                    <a:pt x="1" y="31823"/>
                  </a:lnTo>
                  <a:lnTo>
                    <a:pt x="27521" y="15845"/>
                  </a:lnTo>
                  <a:lnTo>
                    <a:pt x="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rot="10800000">
              <a:off x="338715" y="614063"/>
              <a:ext cx="727642" cy="631942"/>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rot="10800000">
              <a:off x="1066343" y="823521"/>
              <a:ext cx="365586" cy="422485"/>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rot="10800000">
              <a:off x="1066343" y="614063"/>
              <a:ext cx="365586" cy="420700"/>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10800000">
              <a:off x="1431916" y="1455450"/>
              <a:ext cx="363814" cy="420713"/>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rot="10800000">
              <a:off x="1680188" y="1146763"/>
              <a:ext cx="170670" cy="196687"/>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rot="10800000">
              <a:off x="1683717" y="1776934"/>
              <a:ext cx="115543" cy="134514"/>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rot="10800000">
              <a:off x="1066343" y="1034750"/>
              <a:ext cx="365586" cy="630184"/>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rot="10800000">
              <a:off x="1066343" y="1455450"/>
              <a:ext cx="365586" cy="420713"/>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rot="10800000">
              <a:off x="1431916" y="193363"/>
              <a:ext cx="363814" cy="420713"/>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rot="10800000">
              <a:off x="1795717" y="-227337"/>
              <a:ext cx="363828" cy="420713"/>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rot="10800000">
              <a:off x="1066343" y="-227337"/>
              <a:ext cx="365586" cy="841413"/>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rot="10800000">
              <a:off x="1066343" y="402834"/>
              <a:ext cx="365586" cy="420700"/>
            </a:xfrm>
            <a:custGeom>
              <a:rect b="b" l="l" r="r" t="t"/>
              <a:pathLst>
                <a:path extrusionOk="0" h="31823" w="27654">
                  <a:moveTo>
                    <a:pt x="27654" y="0"/>
                  </a:moveTo>
                  <a:lnTo>
                    <a:pt x="1" y="15845"/>
                  </a:lnTo>
                  <a:lnTo>
                    <a:pt x="27654" y="31823"/>
                  </a:lnTo>
                  <a:lnTo>
                    <a:pt x="27654" y="0"/>
                  </a:lnTo>
                  <a:close/>
                </a:path>
              </a:pathLst>
            </a:custGeom>
            <a:solidFill>
              <a:srgbClr val="05516A"/>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rot="10800000">
              <a:off x="702529" y="-17866"/>
              <a:ext cx="365586" cy="841400"/>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rot="10800000">
              <a:off x="702529" y="614063"/>
              <a:ext cx="729400" cy="631942"/>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1">
    <p:bg>
      <p:bgPr>
        <a:solidFill>
          <a:schemeClr val="dk1"/>
        </a:solidFill>
      </p:bgPr>
    </p:bg>
    <p:spTree>
      <p:nvGrpSpPr>
        <p:cNvPr id="97" name="Shape 97"/>
        <p:cNvGrpSpPr/>
        <p:nvPr/>
      </p:nvGrpSpPr>
      <p:grpSpPr>
        <a:xfrm>
          <a:off x="0" y="0"/>
          <a:ext cx="0" cy="0"/>
          <a:chOff x="0" y="0"/>
          <a:chExt cx="0" cy="0"/>
        </a:xfrm>
      </p:grpSpPr>
      <p:sp>
        <p:nvSpPr>
          <p:cNvPr id="98" name="Google Shape;98;p3"/>
          <p:cNvSpPr txBox="1"/>
          <p:nvPr>
            <p:ph type="ctrTitle"/>
          </p:nvPr>
        </p:nvSpPr>
        <p:spPr>
          <a:xfrm>
            <a:off x="1795512" y="1545452"/>
            <a:ext cx="5553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grpSp>
        <p:nvGrpSpPr>
          <p:cNvPr id="99" name="Google Shape;99;p3"/>
          <p:cNvGrpSpPr/>
          <p:nvPr/>
        </p:nvGrpSpPr>
        <p:grpSpPr>
          <a:xfrm flipH="1">
            <a:off x="-9" y="2397713"/>
            <a:ext cx="2550204" cy="2757917"/>
            <a:chOff x="1384075" y="241450"/>
            <a:chExt cx="4822625" cy="5215425"/>
          </a:xfrm>
        </p:grpSpPr>
        <p:sp>
          <p:nvSpPr>
            <p:cNvPr id="100" name="Google Shape;100;p3"/>
            <p:cNvSpPr/>
            <p:nvPr/>
          </p:nvSpPr>
          <p:spPr>
            <a:xfrm>
              <a:off x="5518700" y="2670675"/>
              <a:ext cx="688000" cy="798950"/>
            </a:xfrm>
            <a:custGeom>
              <a:rect b="b" l="l" r="r" t="t"/>
              <a:pathLst>
                <a:path extrusionOk="0" h="31958" w="27520">
                  <a:moveTo>
                    <a:pt x="27520" y="1"/>
                  </a:moveTo>
                  <a:lnTo>
                    <a:pt x="0" y="15979"/>
                  </a:lnTo>
                  <a:lnTo>
                    <a:pt x="27520" y="31957"/>
                  </a:lnTo>
                  <a:lnTo>
                    <a:pt x="2752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4827375" y="3070150"/>
              <a:ext cx="691350" cy="795575"/>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4827375" y="1479000"/>
              <a:ext cx="691350" cy="795600"/>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4827375" y="1875125"/>
              <a:ext cx="691350" cy="1195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5518700" y="2274575"/>
              <a:ext cx="688000" cy="795600"/>
            </a:xfrm>
            <a:custGeom>
              <a:rect b="b" l="l" r="r" t="t"/>
              <a:pathLst>
                <a:path extrusionOk="0" h="31824" w="27520">
                  <a:moveTo>
                    <a:pt x="0" y="0"/>
                  </a:moveTo>
                  <a:lnTo>
                    <a:pt x="0" y="31823"/>
                  </a:lnTo>
                  <a:lnTo>
                    <a:pt x="27520" y="15978"/>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4827375" y="3865700"/>
              <a:ext cx="691350" cy="1195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4830700" y="4661275"/>
              <a:ext cx="688025" cy="795600"/>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5518700" y="3865700"/>
              <a:ext cx="688000" cy="795600"/>
            </a:xfrm>
            <a:custGeom>
              <a:rect b="b" l="l" r="r" t="t"/>
              <a:pathLst>
                <a:path extrusionOk="0" h="31824" w="27520">
                  <a:moveTo>
                    <a:pt x="0" y="1"/>
                  </a:moveTo>
                  <a:lnTo>
                    <a:pt x="0" y="31824"/>
                  </a:lnTo>
                  <a:lnTo>
                    <a:pt x="27520"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5518700" y="2670675"/>
              <a:ext cx="688000" cy="798950"/>
            </a:xfrm>
            <a:custGeom>
              <a:rect b="b" l="l" r="r" t="t"/>
              <a:pathLst>
                <a:path extrusionOk="0" h="31958" w="27520">
                  <a:moveTo>
                    <a:pt x="27520" y="1"/>
                  </a:moveTo>
                  <a:lnTo>
                    <a:pt x="0" y="15979"/>
                  </a:lnTo>
                  <a:lnTo>
                    <a:pt x="27520" y="31957"/>
                  </a:lnTo>
                  <a:lnTo>
                    <a:pt x="2752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4827375" y="3469600"/>
              <a:ext cx="691350" cy="795575"/>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4827375" y="3070150"/>
              <a:ext cx="691350" cy="795575"/>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4139375" y="2670675"/>
              <a:ext cx="688025" cy="798950"/>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4139375" y="3070150"/>
              <a:ext cx="688025" cy="795575"/>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3451375" y="3070150"/>
              <a:ext cx="688025" cy="795575"/>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3451375" y="2670675"/>
              <a:ext cx="688025" cy="798950"/>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3451375" y="1479000"/>
              <a:ext cx="688025" cy="795600"/>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3448050" y="1878450"/>
              <a:ext cx="694675" cy="1191725"/>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4139375" y="1878450"/>
              <a:ext cx="688025" cy="1191725"/>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4382875" y="241450"/>
              <a:ext cx="201000" cy="229350"/>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4139375" y="682600"/>
              <a:ext cx="688025" cy="796425"/>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3451375" y="4661275"/>
              <a:ext cx="1376025" cy="795600"/>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4139375" y="3865700"/>
              <a:ext cx="688025" cy="1195050"/>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4139375" y="3469600"/>
              <a:ext cx="688025" cy="795575"/>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4827375" y="3469600"/>
              <a:ext cx="691350" cy="795575"/>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4827375" y="2670675"/>
              <a:ext cx="691350" cy="798950"/>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3451375" y="3469600"/>
              <a:ext cx="688025" cy="795575"/>
            </a:xfrm>
            <a:custGeom>
              <a:rect b="b" l="l" r="r" t="t"/>
              <a:pathLst>
                <a:path extrusionOk="0" h="31823" w="27521">
                  <a:moveTo>
                    <a:pt x="1" y="0"/>
                  </a:moveTo>
                  <a:lnTo>
                    <a:pt x="1" y="31823"/>
                  </a:lnTo>
                  <a:lnTo>
                    <a:pt x="27521" y="15845"/>
                  </a:lnTo>
                  <a:lnTo>
                    <a:pt x="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451375" y="2670675"/>
              <a:ext cx="1376025" cy="1195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2760050" y="2670675"/>
              <a:ext cx="691350" cy="798950"/>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2760050" y="3070150"/>
              <a:ext cx="691350" cy="795575"/>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451375" y="2670675"/>
              <a:ext cx="688025" cy="798950"/>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2072075" y="1479000"/>
              <a:ext cx="688000" cy="795600"/>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1967825" y="2486400"/>
              <a:ext cx="322750" cy="371950"/>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2065400" y="1412275"/>
              <a:ext cx="218500" cy="254375"/>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2760050" y="1878450"/>
              <a:ext cx="691350" cy="1191725"/>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2760050" y="1479000"/>
              <a:ext cx="691350" cy="795600"/>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2072075" y="3865700"/>
              <a:ext cx="688000" cy="795600"/>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1384075" y="4661275"/>
              <a:ext cx="688025" cy="795600"/>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2760050" y="3865700"/>
              <a:ext cx="691350" cy="1591175"/>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2760050" y="3469600"/>
              <a:ext cx="691350" cy="795575"/>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3448050" y="3469600"/>
              <a:ext cx="691350" cy="1591150"/>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2760050" y="2670675"/>
              <a:ext cx="1379350" cy="1195050"/>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3"/>
          <p:cNvGrpSpPr/>
          <p:nvPr/>
        </p:nvGrpSpPr>
        <p:grpSpPr>
          <a:xfrm flipH="1">
            <a:off x="6278928" y="-258568"/>
            <a:ext cx="2865062" cy="3613974"/>
            <a:chOff x="-26858" y="-227337"/>
            <a:chExt cx="2186403" cy="2757917"/>
          </a:xfrm>
        </p:grpSpPr>
        <p:sp>
          <p:nvSpPr>
            <p:cNvPr id="145" name="Google Shape;145;p3"/>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rot="10800000">
              <a:off x="-26858" y="1455450"/>
              <a:ext cx="365586" cy="420713"/>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rot="10800000">
              <a:off x="-26858" y="1034750"/>
              <a:ext cx="365586" cy="631942"/>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rot="10800000">
              <a:off x="-26858" y="-17866"/>
              <a:ext cx="365586" cy="631942"/>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rot="10800000">
              <a:off x="-26858" y="-227337"/>
              <a:ext cx="363828" cy="420713"/>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rot="10800000">
              <a:off x="338715" y="823521"/>
              <a:ext cx="363828" cy="422485"/>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rot="10800000">
              <a:off x="338715" y="614063"/>
              <a:ext cx="363828" cy="420700"/>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rot="10800000">
              <a:off x="702529" y="614063"/>
              <a:ext cx="363828" cy="420700"/>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rot="10800000">
              <a:off x="702529" y="1455450"/>
              <a:ext cx="363828" cy="420713"/>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rot="10800000">
              <a:off x="700771" y="1034750"/>
              <a:ext cx="367344" cy="630184"/>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rot="10800000">
              <a:off x="338715" y="1034750"/>
              <a:ext cx="363828" cy="630184"/>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rot="10800000">
              <a:off x="467491" y="2409300"/>
              <a:ext cx="106289" cy="121280"/>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rot="10800000">
              <a:off x="338715" y="1876150"/>
              <a:ext cx="363828" cy="421150"/>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rot="10800000">
              <a:off x="338715" y="-227337"/>
              <a:ext cx="727642" cy="420713"/>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rot="10800000">
              <a:off x="338715" y="-17866"/>
              <a:ext cx="363828" cy="631942"/>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rot="10800000">
              <a:off x="338715" y="402834"/>
              <a:ext cx="363828" cy="420700"/>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rot="10800000">
              <a:off x="702529" y="402834"/>
              <a:ext cx="363828" cy="420700"/>
            </a:xfrm>
            <a:custGeom>
              <a:rect b="b" l="l" r="r" t="t"/>
              <a:pathLst>
                <a:path extrusionOk="0" h="31823" w="27521">
                  <a:moveTo>
                    <a:pt x="1" y="0"/>
                  </a:moveTo>
                  <a:lnTo>
                    <a:pt x="1" y="31823"/>
                  </a:lnTo>
                  <a:lnTo>
                    <a:pt x="27521" y="15845"/>
                  </a:lnTo>
                  <a:lnTo>
                    <a:pt x="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rot="10800000">
              <a:off x="338715" y="614063"/>
              <a:ext cx="727642" cy="631942"/>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rot="10800000">
              <a:off x="1066343" y="823521"/>
              <a:ext cx="365586" cy="422485"/>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rot="10800000">
              <a:off x="1066343" y="614063"/>
              <a:ext cx="365586" cy="420700"/>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rot="10800000">
              <a:off x="1431916" y="1455450"/>
              <a:ext cx="363814" cy="420713"/>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rot="10800000">
              <a:off x="1680188" y="1146763"/>
              <a:ext cx="170670" cy="196687"/>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rot="10800000">
              <a:off x="1683717" y="1776934"/>
              <a:ext cx="115543" cy="134514"/>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rot="10800000">
              <a:off x="1066343" y="1034750"/>
              <a:ext cx="365586" cy="630184"/>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rot="10800000">
              <a:off x="1066343" y="1455450"/>
              <a:ext cx="365586" cy="420713"/>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rot="10800000">
              <a:off x="1431916" y="193363"/>
              <a:ext cx="363814" cy="420713"/>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rot="10800000">
              <a:off x="1795717" y="-227337"/>
              <a:ext cx="363828" cy="420713"/>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rot="10800000">
              <a:off x="1066343" y="-227337"/>
              <a:ext cx="365586" cy="841413"/>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rot="10800000">
              <a:off x="1066343" y="402834"/>
              <a:ext cx="365586" cy="420700"/>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rot="10800000">
              <a:off x="702529" y="-17866"/>
              <a:ext cx="365586" cy="841400"/>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rot="10800000">
              <a:off x="702529" y="614063"/>
              <a:ext cx="729400" cy="631942"/>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85" name="Shape 185"/>
        <p:cNvGrpSpPr/>
        <p:nvPr/>
      </p:nvGrpSpPr>
      <p:grpSpPr>
        <a:xfrm>
          <a:off x="0" y="0"/>
          <a:ext cx="0" cy="0"/>
          <a:chOff x="0" y="0"/>
          <a:chExt cx="0" cy="0"/>
        </a:xfrm>
      </p:grpSpPr>
      <p:grpSp>
        <p:nvGrpSpPr>
          <p:cNvPr id="186" name="Google Shape;186;p4"/>
          <p:cNvGrpSpPr/>
          <p:nvPr/>
        </p:nvGrpSpPr>
        <p:grpSpPr>
          <a:xfrm>
            <a:off x="6396261" y="-26651"/>
            <a:ext cx="2761414" cy="1094590"/>
            <a:chOff x="5543377" y="-26648"/>
            <a:chExt cx="3613943" cy="1432521"/>
          </a:xfrm>
        </p:grpSpPr>
        <p:sp>
          <p:nvSpPr>
            <p:cNvPr id="187" name="Google Shape;187;p4"/>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rot="-5400000">
              <a:off x="6437042" y="-62766"/>
              <a:ext cx="479036" cy="551271"/>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rot="-5400000">
              <a:off x="6849922" y="-201155"/>
              <a:ext cx="479036" cy="828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rot="-5400000">
              <a:off x="8229270" y="-201155"/>
              <a:ext cx="479036" cy="828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rot="-5400000">
              <a:off x="8643318" y="-63918"/>
              <a:ext cx="476733" cy="551271"/>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rot="-5400000">
              <a:off x="7265113" y="413968"/>
              <a:ext cx="476733" cy="553592"/>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rot="-5400000">
              <a:off x="7540756" y="415137"/>
              <a:ext cx="476733" cy="551254"/>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rot="-5400000">
              <a:off x="6852226" y="277891"/>
              <a:ext cx="476733" cy="825746"/>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rot="-5400000">
              <a:off x="5553199" y="611305"/>
              <a:ext cx="139273" cy="158917"/>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rot="-5400000">
              <a:off x="5886623" y="414843"/>
              <a:ext cx="476733" cy="551843"/>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rot="-5400000">
              <a:off x="8404961" y="653513"/>
              <a:ext cx="953448" cy="551271"/>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rot="-5400000">
              <a:off x="8230422" y="276739"/>
              <a:ext cx="476733" cy="828050"/>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rot="-5400000">
              <a:off x="7817551" y="415137"/>
              <a:ext cx="476733" cy="551254"/>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rot="-5400000">
              <a:off x="7163985" y="515124"/>
              <a:ext cx="953448" cy="828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4"/>
          <p:cNvGrpSpPr/>
          <p:nvPr/>
        </p:nvGrpSpPr>
        <p:grpSpPr>
          <a:xfrm>
            <a:off x="-413096" y="3658798"/>
            <a:ext cx="2192144" cy="1495178"/>
            <a:chOff x="-293170" y="3658798"/>
            <a:chExt cx="2192144" cy="1495178"/>
          </a:xfrm>
        </p:grpSpPr>
        <p:sp>
          <p:nvSpPr>
            <p:cNvPr id="209" name="Google Shape;209;p4"/>
            <p:cNvSpPr/>
            <p:nvPr/>
          </p:nvSpPr>
          <p:spPr>
            <a:xfrm rot="5400000">
              <a:off x="566876" y="4718563"/>
              <a:ext cx="402082" cy="465014"/>
            </a:xfrm>
            <a:custGeom>
              <a:rect b="b" l="l" r="r" t="t"/>
              <a:pathLst>
                <a:path extrusionOk="0" h="31823" w="27521">
                  <a:moveTo>
                    <a:pt x="27521" y="0"/>
                  </a:moveTo>
                  <a:lnTo>
                    <a:pt x="1" y="15978"/>
                  </a:lnTo>
                  <a:lnTo>
                    <a:pt x="27521" y="31823"/>
                  </a:lnTo>
                  <a:lnTo>
                    <a:pt x="2752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rot="5400000">
              <a:off x="813966" y="4749204"/>
              <a:ext cx="372910" cy="433031"/>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rot="5400000">
              <a:off x="1460748" y="4750112"/>
              <a:ext cx="372910" cy="431215"/>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rot="5400000">
              <a:off x="1135098" y="4642762"/>
              <a:ext cx="376514" cy="645915"/>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rot="5400000">
              <a:off x="813065" y="4375410"/>
              <a:ext cx="374712" cy="433031"/>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rot="5400000">
              <a:off x="597469" y="4376325"/>
              <a:ext cx="374712" cy="431202"/>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rot="5400000">
              <a:off x="813966" y="4749204"/>
              <a:ext cx="372910" cy="433031"/>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rot="5400000">
              <a:off x="1460754" y="4002531"/>
              <a:ext cx="372896" cy="431215"/>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rot="5400000">
              <a:off x="1128547" y="3961854"/>
              <a:ext cx="174931" cy="201597"/>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rot="5400000">
              <a:off x="1770825" y="4018351"/>
              <a:ext cx="118427" cy="137871"/>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rot="5400000">
              <a:off x="1135999" y="4268968"/>
              <a:ext cx="374712" cy="645915"/>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rot="5400000">
              <a:off x="1459847" y="4376318"/>
              <a:ext cx="374712" cy="431215"/>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rot="5400000">
              <a:off x="167191" y="4002531"/>
              <a:ext cx="372896" cy="431215"/>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rot="5400000">
              <a:off x="-264008" y="3629645"/>
              <a:ext cx="372910" cy="431215"/>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rot="5400000">
              <a:off x="-49317" y="4160717"/>
              <a:ext cx="374712" cy="862417"/>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rot="5400000">
              <a:off x="380972" y="4376325"/>
              <a:ext cx="374712" cy="431202"/>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rot="5400000">
              <a:off x="139325" y="4533617"/>
              <a:ext cx="374712" cy="862403"/>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rot="5400000">
              <a:off x="519274" y="4454515"/>
              <a:ext cx="747608" cy="647717"/>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4"/>
          <p:cNvSpPr txBox="1"/>
          <p:nvPr>
            <p:ph type="ctrTitle"/>
          </p:nvPr>
        </p:nvSpPr>
        <p:spPr>
          <a:xfrm>
            <a:off x="4155425" y="2054338"/>
            <a:ext cx="6807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228" name="Google Shape;228;p4"/>
          <p:cNvSpPr txBox="1"/>
          <p:nvPr>
            <p:ph hasCustomPrompt="1" idx="2" type="title"/>
          </p:nvPr>
        </p:nvSpPr>
        <p:spPr>
          <a:xfrm>
            <a:off x="2319727" y="1966888"/>
            <a:ext cx="14607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4"/>
          <p:cNvSpPr txBox="1"/>
          <p:nvPr>
            <p:ph idx="3" type="ctrTitle"/>
          </p:nvPr>
        </p:nvSpPr>
        <p:spPr>
          <a:xfrm>
            <a:off x="4155425" y="2719588"/>
            <a:ext cx="6807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230" name="Google Shape;230;p4"/>
          <p:cNvSpPr txBox="1"/>
          <p:nvPr>
            <p:ph hasCustomPrompt="1" idx="4" type="title"/>
          </p:nvPr>
        </p:nvSpPr>
        <p:spPr>
          <a:xfrm>
            <a:off x="2319727" y="2632138"/>
            <a:ext cx="14607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4"/>
          <p:cNvSpPr txBox="1"/>
          <p:nvPr>
            <p:ph idx="5" type="ctrTitle"/>
          </p:nvPr>
        </p:nvSpPr>
        <p:spPr>
          <a:xfrm>
            <a:off x="4155425" y="3384838"/>
            <a:ext cx="6807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232" name="Google Shape;232;p4"/>
          <p:cNvSpPr txBox="1"/>
          <p:nvPr>
            <p:ph hasCustomPrompt="1" idx="6" type="title"/>
          </p:nvPr>
        </p:nvSpPr>
        <p:spPr>
          <a:xfrm>
            <a:off x="2319727" y="3297388"/>
            <a:ext cx="14607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3" name="Google Shape;233;p4"/>
          <p:cNvSpPr txBox="1"/>
          <p:nvPr>
            <p:ph idx="7" type="ctrTitle"/>
          </p:nvPr>
        </p:nvSpPr>
        <p:spPr>
          <a:xfrm>
            <a:off x="4155425" y="4050088"/>
            <a:ext cx="6807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234" name="Google Shape;234;p4"/>
          <p:cNvSpPr txBox="1"/>
          <p:nvPr>
            <p:ph hasCustomPrompt="1" idx="8" type="title"/>
          </p:nvPr>
        </p:nvSpPr>
        <p:spPr>
          <a:xfrm>
            <a:off x="2319727" y="3962638"/>
            <a:ext cx="14607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cxnSp>
        <p:nvCxnSpPr>
          <p:cNvPr id="235" name="Google Shape;235;p4"/>
          <p:cNvCxnSpPr/>
          <p:nvPr/>
        </p:nvCxnSpPr>
        <p:spPr>
          <a:xfrm>
            <a:off x="3986825" y="-16500"/>
            <a:ext cx="0" cy="4488600"/>
          </a:xfrm>
          <a:prstGeom prst="straightConnector1">
            <a:avLst/>
          </a:prstGeom>
          <a:noFill/>
          <a:ln cap="flat" cmpd="sng" w="28575">
            <a:solidFill>
              <a:schemeClr val="accent4"/>
            </a:solidFill>
            <a:prstDash val="solid"/>
            <a:round/>
            <a:headEnd len="med" w="med" type="none"/>
            <a:tailEnd len="med" w="med" type="none"/>
          </a:ln>
        </p:spPr>
      </p:cxnSp>
      <p:sp>
        <p:nvSpPr>
          <p:cNvPr id="236" name="Google Shape;236;p4"/>
          <p:cNvSpPr txBox="1"/>
          <p:nvPr>
            <p:ph idx="9" type="ctrTitle"/>
          </p:nvPr>
        </p:nvSpPr>
        <p:spPr>
          <a:xfrm>
            <a:off x="4155425" y="1272250"/>
            <a:ext cx="2737200" cy="57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3600"/>
              <a:buFont typeface="Barlow Condensed"/>
              <a:buNone/>
              <a:defRPr sz="3600">
                <a:solidFill>
                  <a:schemeClr val="dk2"/>
                </a:solidFill>
                <a:latin typeface="Barlow Condensed"/>
                <a:ea typeface="Barlow Condensed"/>
                <a:cs typeface="Barlow Condensed"/>
                <a:sym typeface="Barlow Condensed"/>
              </a:defRPr>
            </a:lvl1pPr>
            <a:lvl2pPr lvl="1" rtl="0" algn="r">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lgn="r">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lgn="r">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lgn="r">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lgn="r">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lgn="r">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lgn="r">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lgn="r">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
    <p:spTree>
      <p:nvGrpSpPr>
        <p:cNvPr id="237" name="Shape 237"/>
        <p:cNvGrpSpPr/>
        <p:nvPr/>
      </p:nvGrpSpPr>
      <p:grpSpPr>
        <a:xfrm>
          <a:off x="0" y="0"/>
          <a:ext cx="0" cy="0"/>
          <a:chOff x="0" y="0"/>
          <a:chExt cx="0" cy="0"/>
        </a:xfrm>
      </p:grpSpPr>
      <p:grpSp>
        <p:nvGrpSpPr>
          <p:cNvPr id="238" name="Google Shape;238;p5"/>
          <p:cNvGrpSpPr/>
          <p:nvPr/>
        </p:nvGrpSpPr>
        <p:grpSpPr>
          <a:xfrm flipH="1" rot="10800000">
            <a:off x="6396261" y="4059387"/>
            <a:ext cx="2761414" cy="1094590"/>
            <a:chOff x="5543377" y="-26648"/>
            <a:chExt cx="3613943" cy="1432521"/>
          </a:xfrm>
        </p:grpSpPr>
        <p:sp>
          <p:nvSpPr>
            <p:cNvPr id="239" name="Google Shape;239;p5"/>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rot="-5400000">
              <a:off x="6437042" y="-62766"/>
              <a:ext cx="479036" cy="551271"/>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rot="-5400000">
              <a:off x="6849922" y="-201155"/>
              <a:ext cx="479036" cy="828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rot="-5400000">
              <a:off x="8229270" y="-201155"/>
              <a:ext cx="479036" cy="828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rot="-5400000">
              <a:off x="8643318" y="-63918"/>
              <a:ext cx="476733" cy="551271"/>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rot="-5400000">
              <a:off x="7265113" y="413968"/>
              <a:ext cx="476733" cy="553592"/>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rot="-5400000">
              <a:off x="7540756" y="415137"/>
              <a:ext cx="476733" cy="551254"/>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rot="-5400000">
              <a:off x="6852226" y="277891"/>
              <a:ext cx="476733" cy="825746"/>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rot="-5400000">
              <a:off x="5553199" y="611305"/>
              <a:ext cx="139273" cy="158917"/>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rot="-5400000">
              <a:off x="5886623" y="414843"/>
              <a:ext cx="476733" cy="551843"/>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rot="-5400000">
              <a:off x="8404961" y="653513"/>
              <a:ext cx="953448" cy="551271"/>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rot="-5400000">
              <a:off x="8230422" y="276739"/>
              <a:ext cx="476733" cy="828050"/>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rot="-5400000">
              <a:off x="7817551" y="415137"/>
              <a:ext cx="476733" cy="551254"/>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rot="-5400000">
              <a:off x="7163985" y="515124"/>
              <a:ext cx="953448" cy="828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5"/>
          <p:cNvGrpSpPr/>
          <p:nvPr/>
        </p:nvGrpSpPr>
        <p:grpSpPr>
          <a:xfrm flipH="1" rot="10800000">
            <a:off x="-413096" y="-26651"/>
            <a:ext cx="2192144" cy="1495178"/>
            <a:chOff x="-293170" y="3658798"/>
            <a:chExt cx="2192144" cy="1495178"/>
          </a:xfrm>
        </p:grpSpPr>
        <p:sp>
          <p:nvSpPr>
            <p:cNvPr id="261" name="Google Shape;261;p5"/>
            <p:cNvSpPr/>
            <p:nvPr/>
          </p:nvSpPr>
          <p:spPr>
            <a:xfrm rot="5400000">
              <a:off x="566876" y="4718563"/>
              <a:ext cx="402082" cy="465014"/>
            </a:xfrm>
            <a:custGeom>
              <a:rect b="b" l="l" r="r" t="t"/>
              <a:pathLst>
                <a:path extrusionOk="0" h="31823" w="27521">
                  <a:moveTo>
                    <a:pt x="27521" y="0"/>
                  </a:moveTo>
                  <a:lnTo>
                    <a:pt x="1" y="15978"/>
                  </a:lnTo>
                  <a:lnTo>
                    <a:pt x="27521" y="31823"/>
                  </a:lnTo>
                  <a:lnTo>
                    <a:pt x="2752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rot="5400000">
              <a:off x="813966" y="4749204"/>
              <a:ext cx="372910" cy="433031"/>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rot="5400000">
              <a:off x="1460748" y="4750112"/>
              <a:ext cx="372910" cy="431215"/>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rot="5400000">
              <a:off x="1135098" y="4642762"/>
              <a:ext cx="376514" cy="645915"/>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rot="5400000">
              <a:off x="813065" y="4375410"/>
              <a:ext cx="374712" cy="433031"/>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rot="5400000">
              <a:off x="597469" y="4376325"/>
              <a:ext cx="374712" cy="431202"/>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rot="5400000">
              <a:off x="813966" y="4749204"/>
              <a:ext cx="372910" cy="433031"/>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rot="5400000">
              <a:off x="1460754" y="4002531"/>
              <a:ext cx="372896" cy="431215"/>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rot="5400000">
              <a:off x="1128547" y="3961854"/>
              <a:ext cx="174931" cy="201597"/>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rot="5400000">
              <a:off x="1770825" y="4018351"/>
              <a:ext cx="118427" cy="137871"/>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rot="5400000">
              <a:off x="1135999" y="4268968"/>
              <a:ext cx="374712" cy="645915"/>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rot="5400000">
              <a:off x="1459847" y="4376318"/>
              <a:ext cx="374712" cy="431215"/>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rot="5400000">
              <a:off x="167191" y="4002531"/>
              <a:ext cx="372896" cy="431215"/>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rot="5400000">
              <a:off x="-264008" y="3629645"/>
              <a:ext cx="372910" cy="431215"/>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rot="5400000">
              <a:off x="-49317" y="4160717"/>
              <a:ext cx="374712" cy="862417"/>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rot="5400000">
              <a:off x="380972" y="4376325"/>
              <a:ext cx="374712" cy="431202"/>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rot="5400000">
              <a:off x="139325" y="4533617"/>
              <a:ext cx="374712" cy="862403"/>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rot="5400000">
              <a:off x="519274" y="4454515"/>
              <a:ext cx="747608" cy="647717"/>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5"/>
          <p:cNvSpPr txBox="1"/>
          <p:nvPr>
            <p:ph type="ctrTitle"/>
          </p:nvPr>
        </p:nvSpPr>
        <p:spPr>
          <a:xfrm>
            <a:off x="4308049" y="2067485"/>
            <a:ext cx="32943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80" name="Google Shape;280;p5"/>
          <p:cNvSpPr txBox="1"/>
          <p:nvPr>
            <p:ph idx="1" type="subTitle"/>
          </p:nvPr>
        </p:nvSpPr>
        <p:spPr>
          <a:xfrm>
            <a:off x="1868250" y="2708213"/>
            <a:ext cx="40203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281" name="Google Shape;281;p5"/>
          <p:cNvCxnSpPr/>
          <p:nvPr/>
        </p:nvCxnSpPr>
        <p:spPr>
          <a:xfrm>
            <a:off x="5123700" y="2607238"/>
            <a:ext cx="4020300" cy="0"/>
          </a:xfrm>
          <a:prstGeom prst="straightConnector1">
            <a:avLst/>
          </a:prstGeom>
          <a:noFill/>
          <a:ln cap="flat" cmpd="sng" w="28575">
            <a:solidFill>
              <a:schemeClr val="accent4"/>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CUSTOM_2">
    <p:spTree>
      <p:nvGrpSpPr>
        <p:cNvPr id="282" name="Shape 282"/>
        <p:cNvGrpSpPr/>
        <p:nvPr/>
      </p:nvGrpSpPr>
      <p:grpSpPr>
        <a:xfrm>
          <a:off x="0" y="0"/>
          <a:ext cx="0" cy="0"/>
          <a:chOff x="0" y="0"/>
          <a:chExt cx="0" cy="0"/>
        </a:xfrm>
      </p:grpSpPr>
      <p:grpSp>
        <p:nvGrpSpPr>
          <p:cNvPr id="283" name="Google Shape;283;p6"/>
          <p:cNvGrpSpPr/>
          <p:nvPr/>
        </p:nvGrpSpPr>
        <p:grpSpPr>
          <a:xfrm rot="10800000">
            <a:off x="11" y="4059387"/>
            <a:ext cx="2761414" cy="1094590"/>
            <a:chOff x="5543377" y="-26648"/>
            <a:chExt cx="3613943" cy="1432521"/>
          </a:xfrm>
        </p:grpSpPr>
        <p:sp>
          <p:nvSpPr>
            <p:cNvPr id="284" name="Google Shape;284;p6"/>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rot="-5400000">
              <a:off x="6437042" y="-62766"/>
              <a:ext cx="479036" cy="551271"/>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rot="-5400000">
              <a:off x="6849922" y="-201155"/>
              <a:ext cx="479036" cy="828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rot="-5400000">
              <a:off x="8229270" y="-201155"/>
              <a:ext cx="479036" cy="828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rot="-5400000">
              <a:off x="8643318" y="-63918"/>
              <a:ext cx="476733" cy="551271"/>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rot="-5400000">
              <a:off x="7265113" y="413968"/>
              <a:ext cx="476733" cy="553592"/>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rot="-5400000">
              <a:off x="7540756" y="415137"/>
              <a:ext cx="476733" cy="551254"/>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rot="-5400000">
              <a:off x="6852226" y="277891"/>
              <a:ext cx="476733" cy="825746"/>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rot="-5400000">
              <a:off x="5553199" y="611305"/>
              <a:ext cx="139273" cy="158917"/>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rot="-5400000">
              <a:off x="5886623" y="414843"/>
              <a:ext cx="476733" cy="551843"/>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rot="-5400000">
              <a:off x="8404961" y="653513"/>
              <a:ext cx="953448" cy="551271"/>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rot="-5400000">
              <a:off x="8230422" y="276739"/>
              <a:ext cx="476733" cy="828050"/>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rot="-5400000">
              <a:off x="7817551" y="415137"/>
              <a:ext cx="476733" cy="551254"/>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rot="-5400000">
              <a:off x="7163985" y="515124"/>
              <a:ext cx="953448" cy="828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6"/>
          <p:cNvSpPr txBox="1"/>
          <p:nvPr>
            <p:ph type="ctrTitle"/>
          </p:nvPr>
        </p:nvSpPr>
        <p:spPr>
          <a:xfrm>
            <a:off x="266501" y="468450"/>
            <a:ext cx="80955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cxnSp>
        <p:nvCxnSpPr>
          <p:cNvPr id="306" name="Google Shape;306;p6"/>
          <p:cNvCxnSpPr/>
          <p:nvPr/>
        </p:nvCxnSpPr>
        <p:spPr>
          <a:xfrm>
            <a:off x="8634675" y="-1604650"/>
            <a:ext cx="0" cy="2664900"/>
          </a:xfrm>
          <a:prstGeom prst="straightConnector1">
            <a:avLst/>
          </a:prstGeom>
          <a:noFill/>
          <a:ln cap="flat" cmpd="sng" w="28575">
            <a:solidFill>
              <a:schemeClr val="accent4"/>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CUSTOM_2_1">
    <p:spTree>
      <p:nvGrpSpPr>
        <p:cNvPr id="307" name="Shape 307"/>
        <p:cNvGrpSpPr/>
        <p:nvPr/>
      </p:nvGrpSpPr>
      <p:grpSpPr>
        <a:xfrm>
          <a:off x="0" y="0"/>
          <a:ext cx="0" cy="0"/>
          <a:chOff x="0" y="0"/>
          <a:chExt cx="0" cy="0"/>
        </a:xfrm>
      </p:grpSpPr>
      <p:sp>
        <p:nvSpPr>
          <p:cNvPr id="308" name="Google Shape;308;p7"/>
          <p:cNvSpPr txBox="1"/>
          <p:nvPr>
            <p:ph type="ctrTitle"/>
          </p:nvPr>
        </p:nvSpPr>
        <p:spPr>
          <a:xfrm flipH="1">
            <a:off x="770700" y="468450"/>
            <a:ext cx="80955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cxnSp>
        <p:nvCxnSpPr>
          <p:cNvPr id="309" name="Google Shape;309;p7"/>
          <p:cNvCxnSpPr/>
          <p:nvPr/>
        </p:nvCxnSpPr>
        <p:spPr>
          <a:xfrm>
            <a:off x="498026" y="-1604650"/>
            <a:ext cx="0" cy="2664900"/>
          </a:xfrm>
          <a:prstGeom prst="straightConnector1">
            <a:avLst/>
          </a:prstGeom>
          <a:noFill/>
          <a:ln cap="flat" cmpd="sng" w="28575">
            <a:solidFill>
              <a:schemeClr val="lt2"/>
            </a:solidFill>
            <a:prstDash val="solid"/>
            <a:round/>
            <a:headEnd len="med" w="med" type="none"/>
            <a:tailEnd len="med" w="med" type="none"/>
          </a:ln>
        </p:spPr>
      </p:cxnSp>
      <p:grpSp>
        <p:nvGrpSpPr>
          <p:cNvPr id="310" name="Google Shape;310;p7"/>
          <p:cNvGrpSpPr/>
          <p:nvPr/>
        </p:nvGrpSpPr>
        <p:grpSpPr>
          <a:xfrm flipH="1" rot="10800000">
            <a:off x="6396261" y="4059387"/>
            <a:ext cx="2761414" cy="1094590"/>
            <a:chOff x="5543377" y="-26648"/>
            <a:chExt cx="3613943" cy="1432521"/>
          </a:xfrm>
        </p:grpSpPr>
        <p:sp>
          <p:nvSpPr>
            <p:cNvPr id="311" name="Google Shape;311;p7"/>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rot="-5400000">
              <a:off x="6437042" y="-62766"/>
              <a:ext cx="479036" cy="551271"/>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rot="-5400000">
              <a:off x="6849922" y="-201155"/>
              <a:ext cx="479036" cy="828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rot="-5400000">
              <a:off x="8229270" y="-201155"/>
              <a:ext cx="479036" cy="828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rot="-5400000">
              <a:off x="8643318" y="-63918"/>
              <a:ext cx="476733" cy="551271"/>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rot="-5400000">
              <a:off x="7265113" y="413968"/>
              <a:ext cx="476733" cy="553592"/>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rot="-5400000">
              <a:off x="7540756" y="415137"/>
              <a:ext cx="476733" cy="551254"/>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rot="-5400000">
              <a:off x="6852226" y="277891"/>
              <a:ext cx="476733" cy="825746"/>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rot="-5400000">
              <a:off x="5553199" y="611305"/>
              <a:ext cx="139273" cy="158917"/>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rot="-5400000">
              <a:off x="5886623" y="414843"/>
              <a:ext cx="476733" cy="551843"/>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rot="-5400000">
              <a:off x="8404961" y="653513"/>
              <a:ext cx="953448" cy="551271"/>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rot="-5400000">
              <a:off x="8230422" y="276739"/>
              <a:ext cx="476733" cy="828050"/>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rot="-5400000">
              <a:off x="7817551" y="415137"/>
              <a:ext cx="476733" cy="551254"/>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rot="-5400000">
              <a:off x="7163985" y="515124"/>
              <a:ext cx="953448" cy="828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3">
    <p:spTree>
      <p:nvGrpSpPr>
        <p:cNvPr id="332" name="Shape 3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1pPr>
            <a:lvl2pPr lvl="1">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2pPr>
            <a:lvl3pPr lvl="2">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3pPr>
            <a:lvl4pPr lvl="3">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4pPr>
            <a:lvl5pPr lvl="4">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5pPr>
            <a:lvl6pPr lvl="5">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6pPr>
            <a:lvl7pPr lvl="6">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7pPr>
            <a:lvl8pPr lvl="7">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8pPr>
            <a:lvl9pPr lvl="8">
              <a:spcBef>
                <a:spcPts val="0"/>
              </a:spcBef>
              <a:spcAft>
                <a:spcPts val="0"/>
              </a:spcAft>
              <a:buClr>
                <a:schemeClr val="lt1"/>
              </a:buClr>
              <a:buSzPts val="2800"/>
              <a:buFont typeface="Barlow Condensed SemiBold"/>
              <a:buNone/>
              <a:defRPr sz="2800">
                <a:solidFill>
                  <a:schemeClr val="lt1"/>
                </a:solidFill>
                <a:latin typeface="Barlow Condensed SemiBold"/>
                <a:ea typeface="Barlow Condensed SemiBold"/>
                <a:cs typeface="Barlow Condensed SemiBold"/>
                <a:sym typeface="Barlow Condensed SemiBo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1"/>
              </a:buClr>
              <a:buSzPts val="1800"/>
              <a:buFont typeface="Arvo"/>
              <a:buChar char="●"/>
              <a:defRPr sz="1800">
                <a:solidFill>
                  <a:schemeClr val="lt1"/>
                </a:solidFill>
                <a:latin typeface="Arvo"/>
                <a:ea typeface="Arvo"/>
                <a:cs typeface="Arvo"/>
                <a:sym typeface="Arvo"/>
              </a:defRPr>
            </a:lvl1pPr>
            <a:lvl2pPr indent="-317500" lvl="1" marL="9144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2pPr>
            <a:lvl3pPr indent="-317500" lvl="2" marL="13716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3pPr>
            <a:lvl4pPr indent="-317500" lvl="3" marL="18288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4pPr>
            <a:lvl5pPr indent="-317500" lvl="4" marL="22860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5pPr>
            <a:lvl6pPr indent="-317500" lvl="5" marL="27432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6pPr>
            <a:lvl7pPr indent="-317500" lvl="6" marL="32004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7pPr>
            <a:lvl8pPr indent="-317500" lvl="7" marL="3657600">
              <a:lnSpc>
                <a:spcPct val="115000"/>
              </a:lnSpc>
              <a:spcBef>
                <a:spcPts val="1600"/>
              </a:spcBef>
              <a:spcAft>
                <a:spcPts val="0"/>
              </a:spcAft>
              <a:buClr>
                <a:schemeClr val="lt1"/>
              </a:buClr>
              <a:buSzPts val="1400"/>
              <a:buFont typeface="Arvo"/>
              <a:buChar char="○"/>
              <a:defRPr>
                <a:solidFill>
                  <a:schemeClr val="lt1"/>
                </a:solidFill>
                <a:latin typeface="Arvo"/>
                <a:ea typeface="Arvo"/>
                <a:cs typeface="Arvo"/>
                <a:sym typeface="Arvo"/>
              </a:defRPr>
            </a:lvl8pPr>
            <a:lvl9pPr indent="-317500" lvl="8" marL="4114800">
              <a:lnSpc>
                <a:spcPct val="115000"/>
              </a:lnSpc>
              <a:spcBef>
                <a:spcPts val="1600"/>
              </a:spcBef>
              <a:spcAft>
                <a:spcPts val="1600"/>
              </a:spcAft>
              <a:buClr>
                <a:schemeClr val="lt1"/>
              </a:buClr>
              <a:buSzPts val="1400"/>
              <a:buFont typeface="Arvo"/>
              <a:buChar char="■"/>
              <a:defRPr>
                <a:solidFill>
                  <a:schemeClr val="lt1"/>
                </a:solidFill>
                <a:latin typeface="Arvo"/>
                <a:ea typeface="Arvo"/>
                <a:cs typeface="Arvo"/>
                <a:sym typeface="Arv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DYiNTKNgJk"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Mt0sq8MVAU4"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E8agsaXfHN4"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GeSnHb1AKhA"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2inO7P1rgQI"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biglifejournal.com/blogs/blog/guide-effective-goal-setting-teens-template-worksheet" TargetMode="External"/><Relationship Id="rId4" Type="http://schemas.openxmlformats.org/officeDocument/2006/relationships/hyperlink" Target="https://powerfulyouth.com/beginners-guide-goal-setting-for-teens-smart-goals/" TargetMode="External"/><Relationship Id="rId5" Type="http://schemas.openxmlformats.org/officeDocument/2006/relationships/hyperlink" Target="https://www.teensmartgoals.com/goal-setting-for-teens" TargetMode="External"/><Relationship Id="rId6" Type="http://schemas.openxmlformats.org/officeDocument/2006/relationships/hyperlink" Target="https://7mindsets.com/smart-goal-setting-for-stude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podcasts.google.com/feed/aHR0cHM6Ly93d3cuYnV6enNwcm91dC5jb20vOTI5OS5yc3M/episode/QnV6enNwcm91dC00MzEyNTMy?hl=en&amp;ved=2ahUKEwiRlIn49cHtAhXVo54KHUUZBH8QjrkEegQIBhAL&amp;ep=6" TargetMode="External"/><Relationship Id="rId4" Type="http://schemas.openxmlformats.org/officeDocument/2006/relationships/hyperlink" Target="https://www.developgoodhabits.com/wp-content/uploads/2017/04/Simple-Goal-Setting-W-819x1024.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6" name="Shape 336"/>
        <p:cNvGrpSpPr/>
        <p:nvPr/>
      </p:nvGrpSpPr>
      <p:grpSpPr>
        <a:xfrm>
          <a:off x="0" y="0"/>
          <a:ext cx="0" cy="0"/>
          <a:chOff x="0" y="0"/>
          <a:chExt cx="0" cy="0"/>
        </a:xfrm>
      </p:grpSpPr>
      <p:sp>
        <p:nvSpPr>
          <p:cNvPr id="337" name="Google Shape;337;p9"/>
          <p:cNvSpPr txBox="1"/>
          <p:nvPr>
            <p:ph type="ctrTitle"/>
          </p:nvPr>
        </p:nvSpPr>
        <p:spPr>
          <a:xfrm>
            <a:off x="2362575" y="1545450"/>
            <a:ext cx="4419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Goal Setting Resources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8"/>
          <p:cNvSpPr txBox="1"/>
          <p:nvPr>
            <p:ph type="ctrTitle"/>
          </p:nvPr>
        </p:nvSpPr>
        <p:spPr>
          <a:xfrm>
            <a:off x="4308049" y="2067485"/>
            <a:ext cx="32943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s"/>
              <a:t>CREDITS</a:t>
            </a:r>
            <a:endParaRPr/>
          </a:p>
        </p:txBody>
      </p:sp>
      <p:sp>
        <p:nvSpPr>
          <p:cNvPr id="388" name="Google Shape;388;p18"/>
          <p:cNvSpPr txBox="1"/>
          <p:nvPr>
            <p:ph idx="1" type="subTitle"/>
          </p:nvPr>
        </p:nvSpPr>
        <p:spPr>
          <a:xfrm>
            <a:off x="1868250" y="2708275"/>
            <a:ext cx="4446600" cy="2040300"/>
          </a:xfrm>
          <a:prstGeom prst="rect">
            <a:avLst/>
          </a:prstGeom>
        </p:spPr>
        <p:txBody>
          <a:bodyPr anchorCtr="0" anchor="t" bIns="91425" lIns="91425" spcFirstLastPara="1" rIns="91425" wrap="square" tIns="91425">
            <a:noAutofit/>
          </a:bodyPr>
          <a:lstStyle/>
          <a:p>
            <a:pPr indent="0" lvl="0" marL="0" rtl="0" algn="l">
              <a:spcBef>
                <a:spcPts val="300"/>
              </a:spcBef>
              <a:spcAft>
                <a:spcPts val="0"/>
              </a:spcAft>
              <a:buNone/>
            </a:pPr>
            <a:r>
              <a:rPr lang="es" sz="1000"/>
              <a:t>This is where you give credit to the ones who are part of this project.</a:t>
            </a:r>
            <a:endParaRPr sz="1000"/>
          </a:p>
          <a:p>
            <a:pPr indent="0" lvl="0" marL="0" rtl="0" algn="l">
              <a:spcBef>
                <a:spcPts val="300"/>
              </a:spcBef>
              <a:spcAft>
                <a:spcPts val="0"/>
              </a:spcAft>
              <a:buNone/>
            </a:pPr>
            <a:r>
              <a:rPr lang="es" sz="1000"/>
              <a:t>Did you like the resources on this template? Get them for free at our other websites.</a:t>
            </a:r>
            <a:endParaRPr sz="1000"/>
          </a:p>
          <a:p>
            <a:pPr indent="-190500" lvl="0" marL="241300" rtl="0" algn="l">
              <a:lnSpc>
                <a:spcPct val="115000"/>
              </a:lnSpc>
              <a:spcBef>
                <a:spcPts val="300"/>
              </a:spcBef>
              <a:spcAft>
                <a:spcPts val="0"/>
              </a:spcAft>
              <a:buClr>
                <a:srgbClr val="434343"/>
              </a:buClr>
              <a:buSzPts val="1000"/>
              <a:buFont typeface="Arvo"/>
              <a:buChar char="◂"/>
            </a:pPr>
            <a:r>
              <a:rPr lang="es" sz="1000"/>
              <a:t>Presentation template by </a:t>
            </a:r>
            <a:r>
              <a:rPr lang="es" sz="1000">
                <a:solidFill>
                  <a:srgbClr val="FFFFFF"/>
                </a:solidFill>
                <a:highlight>
                  <a:schemeClr val="accent2"/>
                </a:highlight>
                <a:uFill>
                  <a:noFill/>
                </a:uFill>
                <a:hlinkClick r:id="rId3">
                  <a:extLst>
                    <a:ext uri="{A12FA001-AC4F-418D-AE19-62706E023703}">
                      <ahyp:hlinkClr val="tx"/>
                    </a:ext>
                  </a:extLst>
                </a:hlinkClick>
              </a:rPr>
              <a:t>Slidesgo</a:t>
            </a:r>
            <a:endParaRPr sz="1000">
              <a:solidFill>
                <a:srgbClr val="FFFFFF"/>
              </a:solidFill>
              <a:highlight>
                <a:schemeClr val="accent2"/>
              </a:highlight>
            </a:endParaRPr>
          </a:p>
          <a:p>
            <a:pPr indent="-190500" lvl="0" marL="241300" rtl="0" algn="l">
              <a:lnSpc>
                <a:spcPct val="115000"/>
              </a:lnSpc>
              <a:spcBef>
                <a:spcPts val="0"/>
              </a:spcBef>
              <a:spcAft>
                <a:spcPts val="0"/>
              </a:spcAft>
              <a:buClr>
                <a:srgbClr val="434343"/>
              </a:buClr>
              <a:buSzPts val="1000"/>
              <a:buFont typeface="Arvo"/>
              <a:buChar char="◂"/>
            </a:pPr>
            <a:r>
              <a:rPr lang="es" sz="1000"/>
              <a:t>Icons by </a:t>
            </a:r>
            <a:r>
              <a:rPr lang="es" sz="1000">
                <a:solidFill>
                  <a:srgbClr val="FFFFFF"/>
                </a:solidFill>
                <a:highlight>
                  <a:schemeClr val="accent2"/>
                </a:highlight>
                <a:uFill>
                  <a:noFill/>
                </a:uFill>
                <a:hlinkClick r:id="rId4">
                  <a:extLst>
                    <a:ext uri="{A12FA001-AC4F-418D-AE19-62706E023703}">
                      <ahyp:hlinkClr val="tx"/>
                    </a:ext>
                  </a:extLst>
                </a:hlinkClick>
              </a:rPr>
              <a:t>Flaticon</a:t>
            </a:r>
            <a:endParaRPr sz="1000">
              <a:solidFill>
                <a:srgbClr val="FFFFFF"/>
              </a:solidFill>
              <a:highlight>
                <a:schemeClr val="accent2"/>
              </a:highlight>
            </a:endParaRPr>
          </a:p>
          <a:p>
            <a:pPr indent="-190500" lvl="0" marL="241300" rtl="0" algn="l">
              <a:lnSpc>
                <a:spcPct val="115000"/>
              </a:lnSpc>
              <a:spcBef>
                <a:spcPts val="0"/>
              </a:spcBef>
              <a:spcAft>
                <a:spcPts val="0"/>
              </a:spcAft>
              <a:buClr>
                <a:srgbClr val="434343"/>
              </a:buClr>
              <a:buSzPts val="1000"/>
              <a:buFont typeface="Arvo"/>
              <a:buChar char="◂"/>
            </a:pPr>
            <a:r>
              <a:rPr lang="es" sz="1000"/>
              <a:t>Infographics by </a:t>
            </a:r>
            <a:r>
              <a:rPr lang="es" sz="1000">
                <a:solidFill>
                  <a:srgbClr val="FFFFFF"/>
                </a:solidFill>
                <a:highlight>
                  <a:schemeClr val="accent2"/>
                </a:highlight>
                <a:uFill>
                  <a:noFill/>
                </a:uFill>
                <a:hlinkClick r:id="rId5">
                  <a:extLst>
                    <a:ext uri="{A12FA001-AC4F-418D-AE19-62706E023703}">
                      <ahyp:hlinkClr val="tx"/>
                    </a:ext>
                  </a:extLst>
                </a:hlinkClick>
              </a:rPr>
              <a:t>Freepik</a:t>
            </a:r>
            <a:endParaRPr sz="1000">
              <a:solidFill>
                <a:srgbClr val="FFFFFF"/>
              </a:solidFill>
              <a:highlight>
                <a:schemeClr val="accent2"/>
              </a:highlight>
            </a:endParaRPr>
          </a:p>
          <a:p>
            <a:pPr indent="-190500" lvl="0" marL="241300" rtl="0" algn="l">
              <a:lnSpc>
                <a:spcPct val="115000"/>
              </a:lnSpc>
              <a:spcBef>
                <a:spcPts val="0"/>
              </a:spcBef>
              <a:spcAft>
                <a:spcPts val="0"/>
              </a:spcAft>
              <a:buClr>
                <a:srgbClr val="434343"/>
              </a:buClr>
              <a:buSzPts val="1000"/>
              <a:buFont typeface="Arvo"/>
              <a:buChar char="◂"/>
            </a:pPr>
            <a:r>
              <a:rPr lang="es" sz="1000"/>
              <a:t>Author introduction slide photo created by Freepik</a:t>
            </a:r>
            <a:endParaRPr sz="1000"/>
          </a:p>
          <a:p>
            <a:pPr indent="-190500" lvl="0" marL="241300" rtl="0" algn="l">
              <a:lnSpc>
                <a:spcPct val="115000"/>
              </a:lnSpc>
              <a:spcBef>
                <a:spcPts val="0"/>
              </a:spcBef>
              <a:spcAft>
                <a:spcPts val="0"/>
              </a:spcAft>
              <a:buClr>
                <a:srgbClr val="434343"/>
              </a:buClr>
              <a:buSzPts val="1000"/>
              <a:buFont typeface="Arvo"/>
              <a:buChar char="◂"/>
            </a:pPr>
            <a:r>
              <a:rPr lang="es" sz="1000"/>
              <a:t>Text &amp; Image slide photo created by Freepik.com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Make sure to visit our website: https://upkey.com/&#10;&#10;To learn more, check out our blog: https://blog.upkey.com/&#10;&#10;Get started on your resume with our free resume builder: https://upkey.com/meet-sam&#10;&#10;Develop a foolproof elevator pitch here: https://upkey.com/meet-gina&#10;&#10;Instagram:&#10;https://www.instagram.com/hello.upkey/&#10;&#10;Twitter:&#10;https://twitter.com/Hello_Upkey&#10;&#10;Facebook:&#10;https://www.facebook.com/hello.upkey/&#10;&#10;LinkedIn:&#10;https://www.linkedin.com/company/upkey/&#10;&#10;#Upkey #Sam #AchieveYourGoals" id="342" name="Google Shape;342;p10" title="How to set your short and long term goals">
            <a:hlinkClick r:id="rId3"/>
          </p:cNvPr>
          <p:cNvPicPr preferRelativeResize="0"/>
          <p:nvPr/>
        </p:nvPicPr>
        <p:blipFill>
          <a:blip r:embed="rId4">
            <a:alphaModFix/>
          </a:blip>
          <a:stretch>
            <a:fillRect/>
          </a:stretch>
        </p:blipFill>
        <p:spPr>
          <a:xfrm>
            <a:off x="2286000" y="7201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How to Set Goals by FreedomKingdom&#10;&#10;Subscribe here: goo.gl/IAZPNu&#10;Facebook: https://www.facebook.com/FreedomKingdomYT/&#10;&#10;In this video I talk about how to set goals that fulfill your purpose in life.&#10;&#10;Thank you for watching!&#10;I'm here to make inspirational and motivational videos for you.&#10;Feel free to comment and subscribe for more content.&#10;&#10;Music used:&#10;&#10;Crystal Waters&#10;http://www.purple-planet.com/ambient/4583818256&#10;&#10;When The Wind Blows&#10;http://incompetech.com/music/royalty-free/index.html?collection=20&amp;Search=Search&#10;&#10;tags:&#10;how to set goals&#10;goal setting&#10;goalsetting&#10;how to set goals effectively" id="347" name="Google Shape;347;p11" title="How to Set Goals - Goal Setting and Achieving">
            <a:hlinkClick r:id="rId3"/>
          </p:cNvPr>
          <p:cNvPicPr preferRelativeResize="0"/>
          <p:nvPr/>
        </p:nvPicPr>
        <p:blipFill>
          <a:blip r:embed="rId4">
            <a:alphaModFix/>
          </a:blip>
          <a:stretch>
            <a:fillRect/>
          </a:stretch>
        </p:blipFill>
        <p:spPr>
          <a:xfrm>
            <a:off x="2141225" y="7559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Learn how to set goals to help you succeed as a student. This is goal setting 101 and it's a skill you need to learn.&#10;&#10;💯 Score high with test prep from Magoosh - It’s effective and affordable!&#10;🔥 SAT Prep: https://bit.ly/2IIC9FF&#10;🔥 ACT Prep: https://bit.ly/391cRxc&#10;🔥 TOEFL Prep: https://bit.ly/35RwohH&#10;🔥 IELTS Prep: https://bit.ly/2HiOpM9&#10;Please note: This description contains affiliate links, which means that if you make a purchase product links, I’ll receive a small commission. This helps support the channel and allows me to continue to make videos like this. Thank you for your support!&#10;&#10;Get involved with the 2 Minute Classroom community: https://bit.ly/2QvgbYy &#10;&#10;Subscribe to 2 Minute Classroom: https://bit.ly/2PdkPpk &#10;&#10;Find more at https://www.2minuteclassroom.com  &#10;&#10;My Gear&#10;My mic - Blue Yeti Microphone: https://amzn.to/2Q6PoCc&#10;Full kit - Blue Yeti Microphone kit: https://amzn.to/2Q1lM9o &#10;GTX Graphics Card: https://amzn.to/2Pcygpp &#10;Animation Software: https://www.videoscribe.co/en/ &#10;&#10;&#10;Thanks for stopping by, this is 2 minute classroom, and today we are going to talk about goal setting for students, using a four key steps. &#10;&#10;We all have goals that we want to achieve as students. Maybe it’s to get straight As, or maybe to get into a certain university after high school and or high paying job after college. Maybe your goal it to just pass your classes. &#10;&#10;Let me know what some of your goals are in the comments or the community tab. &#10;&#10;Now, Let’s get into it.&#10;&#10;Step 1 is to select a goal.&#10;&#10;This is the easy step.&#10;&#10;For example, you may have a goal to get at least a 3.5 GPA in all your courses this semester. Great goal. &#10;&#10;Step 2 is to define your motivation.&#10;&#10;Why do you want your goal? Maybe you want a 3.5 GPA to be eligible for sports, maybe it’s to get into a decent college, or maybe it’s just to keep your parents happy. Whatever it is, the motivation is what will drive you to accomplish the goal, especially if you get discouraged, think of it as your reward for accomplishing the goal.&#10;&#10;Step 3 is to break the goal down.&#10;&#10;So you want at least a 3.5 GPA, how are you going to do it? By setting smaller goals that build up to the larger goal. &#10;This could be things like: &#10;Take notes in every class&#10;Study for at least 1 hour every day&#10;No late assignments&#10;Attend every class&#10;Etc.&#10;&#10;I can’t over emphasize the importance of this step. &#10;Accomplishing goals is a lot like eating and elephant. &#10;And how do you eat an elephant? One bite at a time of course.&#10;So breaking your goal down into bite size chunks helps you understand what you need to do to reach the goal and gives you a road map to get there.&#10;&#10;Step 4 is to write it down. &#10;&#10;If you really want to accomplish a goal, it needs to be top of mind, so you need to see it regularly, probably everyday. So write down the goal, the motivation, and some of the main sub-goals and post it in a prominent place. This could be in your room, your car, your bathroom, or better yet, all three.&#10;&#10;I have my goals for my YouTube channel posted on the wall right in front of my desk where I work on my videos. I see it all the time and am constantly reminded of what I want, why I want it, and what I need to do to get it. &#10;&#10;If one of your goals is related to doing well in your classes, consider subscribing and checking out my videos.&#10;&#10;I look forward to reading your goals in the comments here and in the community tab. &#10;&#10;Thanks for watching and I’ll catch you next time." id="352" name="Google Shape;352;p12" title="Goal Setting for Students | 4 Key Steps">
            <a:hlinkClick r:id="rId3"/>
          </p:cNvPr>
          <p:cNvPicPr preferRelativeResize="0"/>
          <p:nvPr/>
        </p:nvPicPr>
        <p:blipFill>
          <a:blip r:embed="rId4">
            <a:alphaModFix/>
          </a:blip>
          <a:stretch>
            <a:fillRect/>
          </a:stretch>
        </p:blipFill>
        <p:spPr>
          <a:xfrm>
            <a:off x="2286000" y="701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My first foray into animated video accompaniment for lecture materials, this PowToon is being produced for PIDP 3240 at Vancouver Community College. The first five minutes are finished; the final two have been place marked, but not animated just yet.-- Created using PowToon -- Free sign up at http://www.powtoon.com/join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357" name="Google Shape;357;p13" title="SMART goals - a work in progres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Amara Leggett is an accomplished 16 year old who has already graduated from both New Albany High School and Columbus State Community College. Her talk centers around how to form a plan that allows you to do what at first seemed unthinkable, which for her meant graduating from high school and college simultaneously.  Amara is an accomplished 16 year old - she has already graduated from both New Albany High School and Columbus State Community College. She will discuss how to form a plan that allows you to do what at first seemed unthinkable, which for her meant graduating from high school and college simultaneously. This talk was given at a TEDx event using the TED conference format but independently organized by a local community. Learn more at https://www.ted.com/tedx" id="362" name="Google Shape;362;p14" title="Develop A Plan, Make The Impossible Possible | Amara Leggett | TEDxNewAlbany">
            <a:hlinkClick r:id="rId3"/>
          </p:cNvPr>
          <p:cNvPicPr preferRelativeResize="0"/>
          <p:nvPr/>
        </p:nvPicPr>
        <p:blipFill>
          <a:blip r:embed="rId4">
            <a:alphaModFix/>
          </a:blip>
          <a:stretch>
            <a:fillRect/>
          </a:stretch>
        </p:blipFill>
        <p:spPr>
          <a:xfrm>
            <a:off x="216865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5"/>
          <p:cNvSpPr txBox="1"/>
          <p:nvPr>
            <p:ph idx="4294967295" type="ctrTitle"/>
          </p:nvPr>
        </p:nvSpPr>
        <p:spPr>
          <a:xfrm>
            <a:off x="266501" y="468450"/>
            <a:ext cx="80955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Make a Vision Board to help with Goals </a:t>
            </a:r>
            <a:endParaRPr/>
          </a:p>
        </p:txBody>
      </p:sp>
      <p:sp>
        <p:nvSpPr>
          <p:cNvPr id="368" name="Google Shape;368;p15"/>
          <p:cNvSpPr txBox="1"/>
          <p:nvPr/>
        </p:nvSpPr>
        <p:spPr>
          <a:xfrm>
            <a:off x="630925" y="905250"/>
            <a:ext cx="7255800" cy="416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t>Vision boards are a great way to plan out your goals, especially the big ones that are especially meaningful to you. Helping your children or students create a vision board will challenge them, get them thinking about what is most important to them, and encourage them to stay motivated in striving towards their goals.</a:t>
            </a:r>
            <a:endParaRPr sz="1200"/>
          </a:p>
          <a:p>
            <a:pPr indent="0" lvl="0" marL="0" rtl="0" algn="l">
              <a:lnSpc>
                <a:spcPct val="115000"/>
              </a:lnSpc>
              <a:spcBef>
                <a:spcPts val="1200"/>
              </a:spcBef>
              <a:spcAft>
                <a:spcPts val="0"/>
              </a:spcAft>
              <a:buNone/>
            </a:pPr>
            <a:r>
              <a:rPr lang="es" sz="1200"/>
              <a:t>Here’s how to create an effective vision board:</a:t>
            </a:r>
            <a:endParaRPr sz="1200"/>
          </a:p>
          <a:p>
            <a:pPr indent="-304800" lvl="0" marL="457200" rtl="0" algn="l">
              <a:lnSpc>
                <a:spcPct val="115000"/>
              </a:lnSpc>
              <a:spcBef>
                <a:spcPts val="1200"/>
              </a:spcBef>
              <a:spcAft>
                <a:spcPts val="0"/>
              </a:spcAft>
              <a:buSzPts val="1200"/>
              <a:buChar char="●"/>
            </a:pPr>
            <a:r>
              <a:rPr lang="es" sz="1200"/>
              <a:t>Gather some old magazines (you can also draw pictures, use newspapers, print out some pictures, etc.) and have your students cut out some pictures that represent their hopes and dreams for the future.</a:t>
            </a:r>
            <a:endParaRPr sz="1200"/>
          </a:p>
          <a:p>
            <a:pPr indent="-304800" lvl="0" marL="457200" rtl="0" algn="l">
              <a:lnSpc>
                <a:spcPct val="115000"/>
              </a:lnSpc>
              <a:spcBef>
                <a:spcPts val="0"/>
              </a:spcBef>
              <a:spcAft>
                <a:spcPts val="0"/>
              </a:spcAft>
              <a:buSzPts val="1200"/>
              <a:buChar char="●"/>
            </a:pPr>
            <a:r>
              <a:rPr lang="es" sz="1200"/>
              <a:t>Help your students arrange the pictures on a piece of cardboard and use glue to secure them in place. You can also provide glitter, stickers, ribbons, markers, and anything else they might like to decorate their vision board with.</a:t>
            </a:r>
            <a:endParaRPr sz="1200"/>
          </a:p>
          <a:p>
            <a:pPr indent="-304800" lvl="0" marL="457200" rtl="0" algn="l">
              <a:lnSpc>
                <a:spcPct val="115000"/>
              </a:lnSpc>
              <a:spcBef>
                <a:spcPts val="0"/>
              </a:spcBef>
              <a:spcAft>
                <a:spcPts val="0"/>
              </a:spcAft>
              <a:buSzPts val="1200"/>
              <a:buChar char="●"/>
            </a:pPr>
            <a:r>
              <a:rPr lang="es" sz="1200"/>
              <a:t>Ask your students to describe what each picture represents and how he or she plans to work toward that goal. If your class is too large or you have some shy students, ask them to write it down instead of sharing it out to the group.</a:t>
            </a:r>
            <a:endParaRPr sz="1200"/>
          </a:p>
          <a:p>
            <a:pPr indent="0" lvl="0" marL="0" rtl="0" algn="l">
              <a:lnSpc>
                <a:spcPct val="115000"/>
              </a:lnSpc>
              <a:spcBef>
                <a:spcPts val="1200"/>
              </a:spcBef>
              <a:spcAft>
                <a:spcPts val="0"/>
              </a:spcAft>
              <a:buNone/>
            </a:pPr>
            <a:r>
              <a:rPr lang="es" sz="1200"/>
              <a:t>Send them home with their vision board or hang it somewhere in the classroom if there’s space for all of them.</a:t>
            </a:r>
            <a:endParaRPr sz="1200"/>
          </a:p>
          <a:p>
            <a:pPr indent="0" lvl="0" marL="0" rtl="0" algn="l">
              <a:spcBef>
                <a:spcPts val="1200"/>
              </a:spcBef>
              <a:spcAft>
                <a:spcPts val="0"/>
              </a:spcAft>
              <a:buNone/>
            </a:pPr>
            <a:r>
              <a:t/>
            </a:r>
            <a:endParaRPr>
              <a:latin typeface="Arvo"/>
              <a:ea typeface="Arvo"/>
              <a:cs typeface="Arvo"/>
              <a:sym typeface="Arv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type="ctrTitle"/>
          </p:nvPr>
        </p:nvSpPr>
        <p:spPr>
          <a:xfrm>
            <a:off x="266501" y="468450"/>
            <a:ext cx="8095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Websites</a:t>
            </a:r>
            <a:endParaRPr/>
          </a:p>
        </p:txBody>
      </p:sp>
      <p:sp>
        <p:nvSpPr>
          <p:cNvPr id="374" name="Google Shape;374;p16"/>
          <p:cNvSpPr txBox="1"/>
          <p:nvPr/>
        </p:nvSpPr>
        <p:spPr>
          <a:xfrm>
            <a:off x="0" y="1220725"/>
            <a:ext cx="8887800" cy="2098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Arvo"/>
              <a:buChar char="●"/>
            </a:pPr>
            <a:r>
              <a:rPr lang="es" sz="1700" u="sng">
                <a:solidFill>
                  <a:schemeClr val="dk2"/>
                </a:solidFill>
                <a:hlinkClick r:id="rId3">
                  <a:extLst>
                    <a:ext uri="{A12FA001-AC4F-418D-AE19-62706E023703}">
                      <ahyp:hlinkClr val="tx"/>
                    </a:ext>
                  </a:extLst>
                </a:hlinkClick>
              </a:rPr>
              <a:t>https://biglifejournal.com/blogs/blog/guide-effective-goal-setting-teens-template-worksheet</a:t>
            </a:r>
            <a:endParaRPr sz="2000">
              <a:solidFill>
                <a:schemeClr val="dk2"/>
              </a:solidFill>
              <a:latin typeface="Arvo"/>
              <a:ea typeface="Arvo"/>
              <a:cs typeface="Arvo"/>
              <a:sym typeface="Arvo"/>
            </a:endParaRPr>
          </a:p>
          <a:p>
            <a:pPr indent="-361950" lvl="0" marL="457200" rtl="0" algn="l">
              <a:lnSpc>
                <a:spcPct val="115000"/>
              </a:lnSpc>
              <a:spcBef>
                <a:spcPts val="0"/>
              </a:spcBef>
              <a:spcAft>
                <a:spcPts val="0"/>
              </a:spcAft>
              <a:buClr>
                <a:schemeClr val="dk2"/>
              </a:buClr>
              <a:buSzPts val="2100"/>
              <a:buFont typeface="Arvo"/>
              <a:buChar char="●"/>
            </a:pPr>
            <a:r>
              <a:rPr lang="es" sz="1700" u="sng">
                <a:solidFill>
                  <a:schemeClr val="dk2"/>
                </a:solidFill>
                <a:hlinkClick r:id="rId4">
                  <a:extLst>
                    <a:ext uri="{A12FA001-AC4F-418D-AE19-62706E023703}">
                      <ahyp:hlinkClr val="tx"/>
                    </a:ext>
                  </a:extLst>
                </a:hlinkClick>
              </a:rPr>
              <a:t>https://powerfulyouth.com/beginners-guide-goal-setting-for-teens-smart-go</a:t>
            </a:r>
            <a:endParaRPr sz="1200">
              <a:solidFill>
                <a:schemeClr val="dk2"/>
              </a:solidFill>
            </a:endParaRPr>
          </a:p>
          <a:p>
            <a:pPr indent="-368300" lvl="0" marL="457200" rtl="0" algn="l">
              <a:lnSpc>
                <a:spcPct val="115000"/>
              </a:lnSpc>
              <a:spcBef>
                <a:spcPts val="0"/>
              </a:spcBef>
              <a:spcAft>
                <a:spcPts val="0"/>
              </a:spcAft>
              <a:buClr>
                <a:schemeClr val="dk2"/>
              </a:buClr>
              <a:buSzPts val="2200"/>
              <a:buFont typeface="Arvo"/>
              <a:buChar char="●"/>
            </a:pPr>
            <a:r>
              <a:rPr lang="es" sz="1700" u="sng">
                <a:solidFill>
                  <a:schemeClr val="dk2"/>
                </a:solidFill>
                <a:hlinkClick r:id="rId5">
                  <a:extLst>
                    <a:ext uri="{A12FA001-AC4F-418D-AE19-62706E023703}">
                      <ahyp:hlinkClr val="tx"/>
                    </a:ext>
                  </a:extLst>
                </a:hlinkClick>
              </a:rPr>
              <a:t>https://www.teensmartgoals.com/goal-setting-for-teens</a:t>
            </a:r>
            <a:endParaRPr sz="2200">
              <a:solidFill>
                <a:schemeClr val="dk2"/>
              </a:solidFill>
              <a:latin typeface="Arvo"/>
              <a:ea typeface="Arvo"/>
              <a:cs typeface="Arvo"/>
              <a:sym typeface="Arvo"/>
            </a:endParaRPr>
          </a:p>
          <a:p>
            <a:pPr indent="-400050" lvl="0" marL="457200" rtl="0" algn="l">
              <a:lnSpc>
                <a:spcPct val="115000"/>
              </a:lnSpc>
              <a:spcBef>
                <a:spcPts val="0"/>
              </a:spcBef>
              <a:spcAft>
                <a:spcPts val="0"/>
              </a:spcAft>
              <a:buClr>
                <a:schemeClr val="dk2"/>
              </a:buClr>
              <a:buSzPts val="2700"/>
              <a:buFont typeface="Arvo"/>
              <a:buChar char="●"/>
            </a:pPr>
            <a:r>
              <a:rPr lang="es" sz="1700" u="sng">
                <a:solidFill>
                  <a:schemeClr val="dk2"/>
                </a:solidFill>
                <a:hlinkClick r:id="rId6">
                  <a:extLst>
                    <a:ext uri="{A12FA001-AC4F-418D-AE19-62706E023703}">
                      <ahyp:hlinkClr val="tx"/>
                    </a:ext>
                  </a:extLst>
                </a:hlinkClick>
              </a:rPr>
              <a:t>https://7mindsets.com/smart-goal-setting-for-students/</a:t>
            </a:r>
            <a:endParaRPr sz="1700">
              <a:solidFill>
                <a:schemeClr val="dk2"/>
              </a:solidFill>
            </a:endParaRPr>
          </a:p>
          <a:p>
            <a:pPr indent="0" lvl="0" marL="457200" rtl="0" algn="l">
              <a:lnSpc>
                <a:spcPct val="115000"/>
              </a:lnSpc>
              <a:spcBef>
                <a:spcPts val="0"/>
              </a:spcBef>
              <a:spcAft>
                <a:spcPts val="0"/>
              </a:spcAft>
              <a:buNone/>
            </a:pPr>
            <a:r>
              <a:t/>
            </a:r>
            <a:endParaRPr sz="2100">
              <a:latin typeface="Arvo"/>
              <a:ea typeface="Arvo"/>
              <a:cs typeface="Arvo"/>
              <a:sym typeface="Arv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7"/>
          <p:cNvSpPr txBox="1"/>
          <p:nvPr>
            <p:ph type="ctrTitle"/>
          </p:nvPr>
        </p:nvSpPr>
        <p:spPr>
          <a:xfrm flipH="1">
            <a:off x="770700" y="468450"/>
            <a:ext cx="8095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Podcasts</a:t>
            </a:r>
            <a:endParaRPr/>
          </a:p>
        </p:txBody>
      </p:sp>
      <p:sp>
        <p:nvSpPr>
          <p:cNvPr id="380" name="Google Shape;380;p17"/>
          <p:cNvSpPr txBox="1"/>
          <p:nvPr/>
        </p:nvSpPr>
        <p:spPr>
          <a:xfrm>
            <a:off x="356625" y="1289300"/>
            <a:ext cx="8509500" cy="946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Arvo"/>
              <a:buChar char="●"/>
            </a:pPr>
            <a:r>
              <a:rPr lang="es" sz="1500" u="sng">
                <a:solidFill>
                  <a:schemeClr val="dk2"/>
                </a:solidFill>
                <a:hlinkClick r:id="rId3">
                  <a:extLst>
                    <a:ext uri="{A12FA001-AC4F-418D-AE19-62706E023703}">
                      <ahyp:hlinkClr val="tx"/>
                    </a:ext>
                  </a:extLst>
                </a:hlinkClick>
              </a:rPr>
              <a:t>The Project Life Mastery Podcast</a:t>
            </a:r>
            <a:endParaRPr sz="1800">
              <a:solidFill>
                <a:schemeClr val="dk2"/>
              </a:solidFill>
              <a:latin typeface="Arvo"/>
              <a:ea typeface="Arvo"/>
              <a:cs typeface="Arvo"/>
              <a:sym typeface="Arvo"/>
            </a:endParaRPr>
          </a:p>
          <a:p>
            <a:pPr indent="0" lvl="0" marL="457200" rtl="0" algn="l">
              <a:spcBef>
                <a:spcPts val="0"/>
              </a:spcBef>
              <a:spcAft>
                <a:spcPts val="0"/>
              </a:spcAft>
              <a:buNone/>
            </a:pPr>
            <a:r>
              <a:t/>
            </a:r>
            <a:endParaRPr sz="1800">
              <a:solidFill>
                <a:schemeClr val="dk2"/>
              </a:solidFill>
              <a:latin typeface="Arvo"/>
              <a:ea typeface="Arvo"/>
              <a:cs typeface="Arvo"/>
              <a:sym typeface="Arvo"/>
            </a:endParaRPr>
          </a:p>
          <a:p>
            <a:pPr indent="0" lvl="0" marL="457200" rtl="0" algn="l">
              <a:spcBef>
                <a:spcPts val="0"/>
              </a:spcBef>
              <a:spcAft>
                <a:spcPts val="0"/>
              </a:spcAft>
              <a:buNone/>
            </a:pPr>
            <a:r>
              <a:t/>
            </a:r>
            <a:endParaRPr>
              <a:latin typeface="Arvo"/>
              <a:ea typeface="Arvo"/>
              <a:cs typeface="Arvo"/>
              <a:sym typeface="Arvo"/>
            </a:endParaRPr>
          </a:p>
        </p:txBody>
      </p:sp>
      <p:sp>
        <p:nvSpPr>
          <p:cNvPr id="381" name="Google Shape;381;p17"/>
          <p:cNvSpPr txBox="1"/>
          <p:nvPr>
            <p:ph type="ctrTitle"/>
          </p:nvPr>
        </p:nvSpPr>
        <p:spPr>
          <a:xfrm flipH="1">
            <a:off x="770700" y="2478850"/>
            <a:ext cx="8095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Worksheets</a:t>
            </a:r>
            <a:endParaRPr/>
          </a:p>
        </p:txBody>
      </p:sp>
      <p:sp>
        <p:nvSpPr>
          <p:cNvPr id="382" name="Google Shape;382;p17"/>
          <p:cNvSpPr txBox="1"/>
          <p:nvPr/>
        </p:nvSpPr>
        <p:spPr>
          <a:xfrm>
            <a:off x="576075" y="3195825"/>
            <a:ext cx="6858000" cy="946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Arvo"/>
              <a:buChar char="●"/>
            </a:pPr>
            <a:r>
              <a:rPr lang="es" sz="1500" u="sng">
                <a:solidFill>
                  <a:schemeClr val="dk2"/>
                </a:solidFill>
                <a:hlinkClick r:id="rId4">
                  <a:extLst>
                    <a:ext uri="{A12FA001-AC4F-418D-AE19-62706E023703}">
                      <ahyp:hlinkClr val="tx"/>
                    </a:ext>
                  </a:extLst>
                </a:hlinkClick>
              </a:rPr>
              <a:t>Simple Goal Setting worksheet</a:t>
            </a:r>
            <a:endParaRPr sz="2000">
              <a:solidFill>
                <a:schemeClr val="dk2"/>
              </a:solidFill>
              <a:latin typeface="Arvo"/>
              <a:ea typeface="Arvo"/>
              <a:cs typeface="Arvo"/>
              <a:sym typeface="Arvo"/>
            </a:endParaRPr>
          </a:p>
        </p:txBody>
      </p:sp>
    </p:spTree>
  </p:cSld>
  <p:clrMapOvr>
    <a:masterClrMapping/>
  </p:clrMapOvr>
</p:sld>
</file>

<file path=ppt/theme/theme1.xml><?xml version="1.0" encoding="utf-8"?>
<a:theme xmlns:a="http://schemas.openxmlformats.org/drawingml/2006/main" xmlns:r="http://schemas.openxmlformats.org/officeDocument/2006/relationships" name="My Creative CV by slidesgo">
  <a:themeElements>
    <a:clrScheme name="Simple Light">
      <a:dk1>
        <a:srgbClr val="E9E6E1"/>
      </a:dk1>
      <a:lt1>
        <a:srgbClr val="434343"/>
      </a:lt1>
      <a:dk2>
        <a:srgbClr val="027F8D"/>
      </a:dk2>
      <a:lt2>
        <a:srgbClr val="DACC33"/>
      </a:lt2>
      <a:accent1>
        <a:srgbClr val="741B47"/>
      </a:accent1>
      <a:accent2>
        <a:srgbClr val="4C1130"/>
      </a:accent2>
      <a:accent3>
        <a:srgbClr val="0C343D"/>
      </a:accent3>
      <a:accent4>
        <a:srgbClr val="FFA400"/>
      </a:accent4>
      <a:accent5>
        <a:srgbClr val="76A5AF"/>
      </a:accent5>
      <a:accent6>
        <a:srgbClr val="45818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